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081AD-3840-4095-AC44-BBC22A3D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030EA-FE09-469B-8CDE-BB362F098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2A365-D1B6-4F3F-8BDD-AE9A24940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21C8B-1A0A-47FB-BF49-B8C8A390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F3A39-CF72-4BB5-B4E3-5896BFC1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67E72-3D8A-4F45-A72E-9A456BCD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99AC6-1FF5-406C-87FF-EBAF6CE2E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335B1-38A3-4D14-AF30-CAB37D3D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D5E89-B36D-45DB-BE62-E4E1EC1A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3616A-215E-4F1F-B631-C8D13900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33717-A89E-4F5E-83E6-61B633BB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5223114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隧道运营安全培训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隧道运营安全概述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隧道结构安全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隧道交通安全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隧道消防安全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隧道运营安全培训计划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隧道运营安全概述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隧道是交通网络的重要组成部分，确保隧道运营安全对于保障道路交通安全至关重要。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提升经济效益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隧道安全事故可能引发交通拥堵和公众恐慌，对社会的稳定造成影响。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安全的隧道运营有助于提高交通效率，降低运输成本，对经济发展具有积极意义。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隧道运营安全的重要性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隧道内发生的车辆事故可能引发交通拥堵和火灾等严重后果。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车辆事故风险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隧道内的交通流需要有效的疏导，否则可能引发交通事故和交通拥堵。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交通疏导风险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隧道的照明、通风、排水等设施可能出现故障，影响隧道运营安全。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设施故障风险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隧道运营安全的主要风险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通过加强管理和技术手段，降低隧道运营安全风险，预防事故的发生。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运用科学的方法和手段，提高隧道运营安全管理水平。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鼓励社会各方参与隧道运营安全管理，形成共建共治共享的局面。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隧道运营安全的管理原则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隧道结构安全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39" r="19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34" r="338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包括隧道墙壁、拱顶、路面等各个部分，确保没有裂缝、破损或变形。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定期检查隧道结构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一旦发现隧道结构存在问题，应及时进行修复，并定期进行保养，确保隧道结构的稳定性和安全性。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维护和修复工作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隧道结构的检查和维护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在隧道内安装各种传感器、摄像头等设备，实时监测隧道结构的各项参数，如应变、位移、沉降等。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根据监测数据，及时发现异常情况，通过预警系统向相关部门和人员发出警报，以便及时采取应对措施。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隧道结构的监测和预警系统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预警系统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安装监测设备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针对可能发生的隧道结构事故，制定详细的应急预案，包括应急组织、救援队伍、救援设备和救援流程等。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救援演练和培训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定期进行隧道结构事故的救援演练和培训，提高相关人员的应急处理能力，确保在事故发生时能够迅速、有效地进行救援工作。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隧道结构的应急处理和救援措施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隧道交通安全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https://d.book118.com/806052231140010044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2024-09-13T00:50:56.274</cp:lastPrinted>
  <dcterms:created xsi:type="dcterms:W3CDTF">2024-09-12T16:50:56Z</dcterms:created>
  <dcterms:modified xsi:type="dcterms:W3CDTF">2024-09-12T16:50:58Z</dcterms:modified>
</cp:coreProperties>
</file>