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EF467-126E-4E28-8C61-E75369C8B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DCD16-CAD8-4F4D-A88F-A48423038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F8EA9-E5D3-457C-80F7-15E1DD58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A3BD8-690B-4BEB-80D3-0F0EA834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735E3-D26C-4927-91D6-0655F363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937D1-F84C-40A1-A548-8C865F8D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1CA73-9D3A-49A2-A450-751D0901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DE929-3CE5-47C7-8AC0-B8202E5E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EC169-01B5-49E2-8D91-92118F39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9281-AFDB-438F-A6E7-5D2292A0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6F7BC-10C1-4404-9EBE-6C172A9C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4234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工程施工质量管理体系的标准化与规范化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工程施工质量管理体系的标准化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工程施工质量管理体系的规范化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工程施工质量管理体系的标准化与规范化的关系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工程施工质量管理体系的标准化与规范化的实施建议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通过标准化和规范化管理，确保工程施工质量符合相关标准和要求，减少质量问题的发生。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标准化和规范化管理有助于提高企业整体管理水平和效率，增强企业市场竞争力，推动企业可持续发展。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应对行业监管要求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随着行业监管的加强，企业需要建立符合监管要求的质量管理体系，以确保合规经营。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工程施工质量管理体系的…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介绍当前工程施工质量管理体系存在的问题和不足。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标准化与规范化的必要性…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阐述标准化和规范化管理对工程施工质量管理体系的重要性和作用。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国内外相关标准和规范介绍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介绍国内外与工程施工质量管理体系相关的标准和规范，包括ISO9001、GB/T50430等。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标准化与规范化的实施路…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提出实现工程施工质量管理体系标准化和规范化的具体路径和措施，包括制定完善的管理制度、加强人员培训、强化监督检查等。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预期成果和效益分析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预测实施标准化和规范化管理后可能取得的成果和效益，包括提高工程质量、降低返工率、减少质量事故等。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工程施工质量管理体系是指在工程建设过程中，为确保施工质量、提高工程效益而建立的一套完整、系统的管理体系。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具有全面性、科学性、预防性、动态性和持续改进性等特点。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通过规范施工过程、明确质量标准和加强质量监控，确保施工质量符合要求，减少质量问题的发生。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提升工程效益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通过优化施工流程、降低返工率和减少维修成本，提高工程的经济效益和社会效益。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建立完善的质量管理体系，有助于提升企业形象和品牌价值，增强企业在市场中的竞争力。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20世纪初，随着工业化的发展，质量检验开始受到重视，但主要局限于事后检验。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早期的工程施工主要依赖经验和技能，缺乏系统的质量管理体系。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20世纪中期，统计质量控制方法被引入到工程施工中，实现了对施工过程的预防控制。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近年来，随着国际标准化组织（ISO）等国际标准的推广和实施，工程施工质量管理体系的标准化和规范化程度不断提高。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20世纪80年代以来，全面质量管理理念在工程施工领域得到广泛应用，强调全员参与、全过程控制和持续改进。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工程施工质量管理体系的标准化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促进技术创新和进步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标准化可以促进新技术、新工艺、新材料的研发和应用，推动工程施工技术的不断创新和进步。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保障工程安全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通过制定安全标准和规范，确保工程施工过程中的安全措施得到有效执行，保障工程施工安全。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通过制定统一的标准和规范，确保工程施工过程中的各项工作都有明确的依据和要求，从而提高工程质量和施工效率。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包括施工技术标准、施工工艺标准、施工材料标准、施工安全标准等，确保各项工作都有明确的依据和要求。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制定统一的标准和规范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明确各级管理机构和管理人员的职责和权限，建立相应的管理制度和工作流程，确保标准化工作的有效实施。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建立完善的组织机构和职责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对工程施工人员进行标准化培训和教育，提高他们的标准化意识和技能水平，确保各项标准得到有效执行。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工程施工质量管理体系的标准化的内容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制定标准化计划和目标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明确标准化的目标和计划，包括标准化的范围、时间、资源等。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制定标准化规范和标准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根据调研和分析结果，制定相应的标准和规范，包括施工技术标准、施工工艺标准、施工材料标准、施工安全标准等。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建立标准化组织机构和职责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成立专门的标准化工作组或委员会，明确各级管理机构和管理人员的职责和权限。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实施标准化培训和教育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对工程施工人员进行标准化培训和教育，提高他们的标准化意识和技能水平。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开展标准化调研和分析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对工程施工质量管理体系的现状进行调研和分析，找出存在的问题和不足之处。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监督检查和持续改进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定期对工程施工质量管理体系的标准化工作进行监督检查和评估，发现问题及时改进和完善。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工程施工质量管理体系的标准化的实施步骤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https://d.book118.com/806054234041010045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2024-09-13T22:15:09.452</cp:lastPrinted>
  <dcterms:created xsi:type="dcterms:W3CDTF">2024-09-13T14:15:09Z</dcterms:created>
  <dcterms:modified xsi:type="dcterms:W3CDTF">2024-09-13T14:15:11Z</dcterms:modified>
</cp:coreProperties>
</file>