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5957A-3023-4387-A251-14926FC18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98DD-87EF-4028-8E2E-2B6163D6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5771-557B-452A-8182-374FA49C6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67577-CBB6-4E6C-851A-709EECDD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1843C-7DC5-4649-A447-40E25A32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B385E-3AEC-4EAC-97D6-D7213591A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49B8D-EF94-4062-A125-EBDAF942F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49B2F-51CE-4607-8892-D3CE9FD92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9718B-09E0-41AE-9372-F56AF49B8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F882-4081-4249-9A1A-C016368C7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F1C0D-8EAB-485F-B2CE-893AA6BD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55003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作业现场安全操作规程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应急救援与事故处理流程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员工培训教育与宣传普及工作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安全生产基本概念与原则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指在生产经营活动中，采取必要的安全措施，防范和减少生产安全事故，保障人民群众生命财产安全。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安全生产事关人民群众生命财产安全，事关经济发展和社会稳定大局。只有做好安全生产工作，才能保障劳动者的安全与健康，促进经济社会的可持续发展。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49" r="21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将预防作为安全生产的首要任务，通过加强安全培训、完善安全制度、排查安全隐患等措施，预防生产安全事故的发生。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综合运用法律、经济、行政等手段，加强安全监管和应急管理，形成政府、企业、社会共同参与的治理格局。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预防为主、综合治理原则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企业应严格遵守安全生产法律法规和标准，建立健全安全生产责任制，加强安全管理和培训，确保生产安全。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政府应加强对企业安全生产的监管和指导，完善安全生产法律法规和标准体系，加强执法力度和应急救援能力建设，保障人民群众生命财产安全。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企业主体责任与政府监管职责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危险源辨识与风险评估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792" r="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根据危险性质，危险源可分为物理性、化学性、生物性和心理性四类。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通过现场观察、员工访谈、历史数据分析等手段，对生产过程中可能存在的危险源进行辨识。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辨识方法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危险源分类及辨识方法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风险评估流程与等级划分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包括危险源识别、风险分析、风险评价和风险等级划分四个步骤。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根据风险发生的可能性和后果严重程度，将风险划分为低风险、中等风险和高风险三个等级。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定期对员工进行安全培训和应急演练，提高员工的安全意识和应急处置能力。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针对不同类型的危险源和风险等级，制定相应的控制措施，如技术控制、管理控制、个人防护等。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针对可能发生的重大风险事件，制定应急预案，明确应急处置措施和人员职责。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设备设施安全操作规程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320" b="233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设备设施日常检查与维护保养制度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操作员每日开工前需对设备设施进行例行检查，包括设备外观、运行状态、安全装置等，确保设备正常运行。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设备设施需按照厂家要求进行定期维护保养，包括更换易损件、清洗设备、调整参数等，确保设备处于良好状态。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对设备设施的维护保养情况需进行详细记录，包括保养时间、保养内容、更换零部件等，以便追溯和查询。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设备设施异常情况处理流程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异常发现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操作员在设备运行过程中发现异常情况，应立即停机并报告上级管理人员。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初步排查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管理人员组织技术人员对异常情况进行初步排查，判断异常原因和影响范围。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根据异常情况的影响程度和紧急程度，采取相应的紧急处理措施，如停机检修、更换零部件等，确保设备和人员安全。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对异常情况进行详细分析，找出根本原因，并制定相应的预防措施，避免类似情况再次发生。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https://d.book118.com/806055003041010045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2024-09-13T22:15:14.211</cp:lastPrinted>
  <dcterms:created xsi:type="dcterms:W3CDTF">2024-09-13T14:15:14Z</dcterms:created>
  <dcterms:modified xsi:type="dcterms:W3CDTF">2024-09-13T14:15:16Z</dcterms:modified>
</cp:coreProperties>
</file>