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4924D-3913-400C-A5FF-E99289DD6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3A683-34E8-456B-80F2-DEC408EF6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999D9-D328-4695-B1A6-542000745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EE9BC-000A-488C-BC23-A1241A8DF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E4AA82-9CF2-4A62-A9F4-C253B86D2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53F493-E12D-4B56-AAC7-307876C33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5B507C-809A-4D5C-B9A1-8967D04A4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EF993-066E-4D33-8783-F51DD43C7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4ABC5-0B04-46CC-93AD-FB2C9A2B3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B7332-4723-4D28-941A-097CD8F3D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72D64-6C7B-4181-B7F0-65339C864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03021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儿童的情感管理与人际关系建立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人际关系建立基础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情感管理技巧与方法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人际关系沟通技巧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家庭环境中情感管理与人际关系培养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学校环境中情感管理与人际关系培养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78" r="275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96" r="300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12" r="28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情感是人类对客观事物是否符合自身需要而产生的态度体验，是人们对客观事物与自身需要之间关系的反映。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根据情感的性质和强度，可分为积极情感和消极情感；根据情感的持续时间，可分为短暂情感和稳定情感。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促进认知发展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影响行为表现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塑造性格特质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32" r="563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情感对儿童发展重要性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情感是儿童认知发展的重要驱动力，积极的情感状态有助于儿童更好地注意、记忆和思考问题。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情感直接影响儿童的行为表现，积极的情感使儿童更自信、主动和合作，而消极的情感可能导致攻击性、退缩或不合群行为。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儿童时期的情感经历对性格特质的形成具有重要影响，如乐观、自信、坚韧等积极性格特质往往与积极的情感体验相关。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培养儿童积极、健康的情感状态，提高其情绪调节能力和社会适应能力。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尊重儿童的感受和需求；以理解和接纳为基础；注重引导而非压制；鼓励儿童表达和交流情感。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人际关系建立基础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指人与人之间相互交往、联系和影响的关系，包括亲子关系、同伴关系、师生关系等。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个性特征、家庭环境、社会文化、沟通技巧等。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人际关系定义及影响因素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166" r="2116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001" b="50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良好人际关系对儿童成长意义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良好的人际关系有助于儿童形成积极、健康的心理状态，减少孤独感和焦虑情绪。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提高社会适应能力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通过与不同人群建立联系，儿童能够学习并适应各种社会规则和文化习惯，提高社会适应能力。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增强自尊心和自信心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得到他人的认可和尊重有助于儿童形成积极的自我认知和评价，增强自尊心和自信心。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建立积极、健康、平等、尊重的人际关系，促进儿童全面发展。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学习倾听、表达、反馈等沟通技巧，提高沟通效率和质量。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通过诚实、守信等行为建立信任关系，增强彼此之间的信任感。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尊重他人的观点、感受和权利，学会换位思考和理解他人。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学习处理冲突的方法和技巧，如协商、妥协等，避免冲突升级或造成不良后果。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人际关系建立目标与策略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培养良好的沟通技巧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处理冲突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情感管理技巧与方法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通过反思和自我观察，了解自己的情绪和情感反应。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学习情感词汇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观察非言语信号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掌握描述情感的词汇，能够更准确地表达自己和他人的情感。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注意他人的面部表情、身体语言和声音语调，以更好地理解他们的情感。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识别自己和他人的情感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鼓励孩子坦诚地表达自己的情感，而不是抑制或掩饰。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42" r="5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勇于表达情感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认真倾听孩子的情感表达，给予理解和支持，让他们感到被接纳和尊重。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教育孩子在遇到困难或压力时，主动寻求家人、朋友或专业人士的帮助和支持。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表达情感并寻求支持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深呼吸与放松技巧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情绪转移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建立良好的睡眠习惯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调节负面情绪和压力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教孩子通过深呼吸、渐进性肌肉松弛等方法来缓解紧张和焦虑。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引导孩子从积极的角度看待问题，培养他们的乐观心态和解决问题的能力。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鼓励孩子参加运动、艺术等有益身心的活动，以转移注意力、释放负面情绪。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保证充足的睡眠时间，有助于孩子恢复精力、调节情绪和压力。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人际关系沟通技巧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积极倾听他人的观点和感受，不打断或急于给出建议。展示出对他人的关心和理解。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792" b="9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清晰、准确地表达自己的想法和感受，避免使用攻击性或负面的言辞。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通过面部表情、肢体语言和语调来传达情感和态度，增强沟通的效果。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有效倾听和表达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https://d.book118.com/806103021050010044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2024-09-12T14:15:07.040</cp:lastPrinted>
  <dcterms:created xsi:type="dcterms:W3CDTF">2024-09-12T06:15:07Z</dcterms:created>
  <dcterms:modified xsi:type="dcterms:W3CDTF">2024-09-12T06:15:09Z</dcterms:modified>
</cp:coreProperties>
</file>