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579FC-230D-41E5-8394-F759B170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9EB03-8D79-4285-AB08-A95972B8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70282-5B38-428B-AE8F-A343E952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F425A-4321-4B3B-BC1B-7CF863F71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D92EF-B30B-4252-81A7-7BF83247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2FBE9-2D5A-411B-B146-EAA7660F8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5BB68-C854-44AB-8799-29D8C68F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64446-2955-4DF9-8971-730583BD2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AFCED-9324-4BB7-84C1-7328C61C0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F5AF-387A-4820-8243-B4A6062C8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9C869-464A-47B6-8B25-0955C500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03205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旅游资源与开发的经典案例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旅游资源分类与特点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经典案例分析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成功经验与启示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案例中的问题与挑战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未来发展趋势与展望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旅游资源分类与特点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自然旅游资源</a:t>
            </a:r>
            <a:endParaRPr lang="zh-CN" altLang="en-US"/>
          </a:p>
        </p:txBody>
      </p:sp>
      <p:sp>
        <p:nvSpPr>
          <p:cNvPr id="10489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定义：指自然环境中可供人们观赏、游览、休息、娱乐的景观和场所，包括山岳、森林、湖泊、河流等。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特点：具有原生性、自然性、多样性和可持续性，能满足人们回归自然、亲近自然的心理需求。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类型：可分为地文景观、水域景观和生物景观等，具体包括自然保护区、风景名胜区、地质公园等。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开发利用：需注重生态保护和可持续发展，合理规划和管理，同时与文化旅游资源相结合，提升旅游产品的吸引力和竞争力。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人文旅游资源</a:t>
            </a:r>
            <a:endParaRPr lang="zh-CN" altLang="en-US"/>
          </a:p>
        </p:txBody>
      </p:sp>
      <p:sp>
        <p:nvSpPr>
          <p:cNvPr id="104895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分类：包括历史古迹、宗教建筑、古镇古村、传统工艺品等。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定义：指人类创造的具有文化历史内涵和较高景观价值的各类建筑、园林、碑刻、壁画等。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特点：具有历史价值和文化意义，是旅游者了解当地历史、文化、风俗的重要途径。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开发价值：人文旅游资源是旅游开发的重要资源之一，具有较高的经济价值和文化价值，可以为当地带来可观的旅游收入和就业机会。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特色旅游资源</a:t>
            </a:r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自然景观：独特的山水、地貌、气候等自然条件形成的旅游资源，如黄山、九寨沟等。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人文景观：历史文化遗产、民族文化、民俗风情等人文资源，如故宫、丽江古城等。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主题旅游：以特定主题或活动为主的旅游资源，如迪士尼乐园、环球影城等。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乡村旅游：以乡村特色和田园风光为主的旅游资源，如农家乐、民宿等。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经典案例分析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九寨沟旅游资源开发</a:t>
            </a:r>
            <a:endParaRPr lang="zh-CN" altLang="en-US"/>
          </a:p>
        </p:txBody>
      </p:sp>
      <p:sp>
        <p:nvSpPr>
          <p:cNvPr id="104910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地理位置：位于四川省阿坝藏族羌族自治州九寨沟县境内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资源特色：以钙化湖泊、瀑布、雪山、森林等自然景观为主，拥有独特的藏羌文化和民俗风情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开发历程：自1984年开发以来，经历了规划、建设、推广等阶段，逐渐成为国内外知名的旅游胜地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成功因素：合理的规划与开发、环境保护与可持续发展、文化传承与保护、市场营销与推广等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丽江古城旅游资源保护</a:t>
            </a:r>
            <a:endParaRPr lang="zh-CN" altLang="en-US"/>
          </a:p>
        </p:txBody>
      </p:sp>
      <p:sp>
        <p:nvSpPr>
          <p:cNvPr id="10491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历史背景：丽江古城是世界文化遗产，拥有丰富的历史文化和自然景观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保护措施：政府采取了一系列措施，如限制商业开发、禁止机动车进入等，以保护古城的历史风貌和生态环境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成功经验：丽江古城的保护和开发取得了显著成效，吸引了大量游客前来参观和旅游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借鉴意义：丽江古城的成功经验可以为其他旅游目的地提供借鉴，促进旅游资源的可持续利用和发展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迪士尼乐园的创意与运营</a:t>
            </a:r>
            <a:endParaRPr lang="zh-CN" altLang="en-US"/>
          </a:p>
        </p:txBody>
      </p:sp>
      <p:sp>
        <p:nvSpPr>
          <p:cNvPr id="10492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创意：将动画形象与主题公园相结合，创造独特的游玩体验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对旅游资源与开发的影响：提供了一种全新的旅游模式和开发思路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成功因素：不断创新、优质服务、品牌影响力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运营：全球布局，多元化经营，打造完整的产业链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成功经验与启示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https://d.book118.com/806103205215010044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旅游资源与开发的经典案例</vt:lpstr>
      <vt:lpstr>目录</vt:lpstr>
      <vt:lpstr>旅游资源分类与特点</vt:lpstr>
      <vt:lpstr>自然旅游资源</vt:lpstr>
      <vt:lpstr>人文旅游资源</vt:lpstr>
      <vt:lpstr>特色旅游资源</vt:lpstr>
      <vt:lpstr>经典案例分析</vt:lpstr>
      <vt:lpstr>九寨沟旅游资源开发</vt:lpstr>
      <vt:lpstr>丽江古城旅游资源保护</vt:lpstr>
      <vt:lpstr>迪士尼乐园的创意与运营</vt:lpstr>
      <vt:lpstr>成功经验与启示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2024-09-13T08:17:47.873</cp:lastPrinted>
  <dcterms:created xsi:type="dcterms:W3CDTF">2024-09-13T00:17:47Z</dcterms:created>
  <dcterms:modified xsi:type="dcterms:W3CDTF">2024-09-13T00:17:50Z</dcterms:modified>
</cp:coreProperties>
</file>