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C2F52-F740-4A2B-91E4-F79496E0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B4D1D-0FBF-4A13-8851-1A2209AF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68E24-9501-4A8D-AD38-A6079473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4AF46-E2CC-4434-9FBB-9ABFA1EB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B3B6C-95AB-4294-A49B-338DED1A7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B2B8D-E0DD-4469-89BF-EB779490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D9EC8-7E18-4A1F-8F6C-8277F6422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BA4CE-3C0F-40C0-8EFA-77DE2F99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E0BC1-A74D-404D-9D10-934FAB1A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0CA3D-AEB7-446A-A47F-94C49C36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83C2-1738-4835-8EBA-241DF4B94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321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市政工程施工质量验收监督检查标准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质量验收监督检查标准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质量监督检查方法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质量监督检查案例分析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6" r="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确保市政工程施工质量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通过制定和实施质量验收监督检查标准，旨在确保市政工程的施工质量，提高城市基础设施的安全性和可靠性。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规范施工行为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通过标准化的监督检查流程，规范市政工程施工过程中的行为，减少施工过程中的违规操作和安全隐患。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促进城市发展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高质量的市政工程是城市发展的重要保障，通过质量验收监督检查标准的实施，有助于提升城市的整体形象和发展水平。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良好的市政工程质量有利于提升城市的投资环境，吸引外来资本，促进经济发展。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基础设施的重要组成部分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市政工程作为城市基础设施的重要组成部分，其质量直接关系到城市运行的安全和效率。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保障民生福祉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市政工程与市民生活息息相关，如道路、桥梁、供水、排水等设施的质量直接影响到市民的生活质量。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质量验收监督检查标准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对施工图纸、施工组织设计、施工材料等进行验收，确保符合设计要求和规范标准。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施工前验收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对各道工序进行验收，确保每道工序的施工质量符合要求，防止质量问题的累积。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对整个工程进行验收，包括外观检查、功能性试验等，确保工程符合设计要求和规范标准。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施工后验收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779" r="197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包括土方开挖、基础垫层、基础结构等，重点检查基础是否稳定、无沉降。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基础工程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包括混凝土结构、钢结构等，重点检查结构安全性、耐久性及外观质量。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包括屋面防水、地下室防水等，重点检查防水材料质量、防水层施工工艺及防水效果。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防水工程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包括电气、给排水、暖通等设备的安装，重点检查设备安装的正确性、安全性及运行效果。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设备安装工程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符合国家及地方相关法律法规和规范标准的要求。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符合施工合同约定的质量等级要求。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符合设计文件和施工图纸的要求。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无严重质量问题和安全隐患，满足正常使用要求。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质量监督检查方法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现场检查是质量监督检查的重要手段，包括对施工现场、建筑材料、施工过程和工程实体的直接观察和检查。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检查人员应具备相关专业知识和技能，能够准确判断施工质量的符合性和安全性。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现场检查应重点关注施工工艺、施工操作、施工设备、安全措施等方面，确保施工过程符合规范和设计要求。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187" b="1018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抽样检测是通过随机抽取部分样品进行检测，以评估整体施工质量的方法。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检测项目应包括建筑材料、施工过程和工程实体等方面，确保检测结果具有代表性。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抽样检测应遵循相关标准和规范，确保检测方法和结果的准确性和可靠性。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https://d.book118.com/806103210015010100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2024-09-23T22:52:35.065</cp:lastPrinted>
  <dcterms:created xsi:type="dcterms:W3CDTF">2024-09-23T14:52:35Z</dcterms:created>
  <dcterms:modified xsi:type="dcterms:W3CDTF">2024-09-23T14:52:37Z</dcterms:modified>
</cp:coreProperties>
</file>