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5A630-EF6B-40E5-9B18-85E56F69B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0ABCB-D989-404A-BB2B-CC2FF22EB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9B981-DC0F-45AE-BEA3-0CB315EA4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357AB-7CC3-46ED-88BF-3463283F1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DA153E-1A8C-4F6E-BC87-9875D8055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D66933-191C-4EC4-96E1-789C36854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1E2DF8-A397-4844-B30E-2A7164BB4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FD7AD-D8AA-497B-82AF-8CE36EDC4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344F1C-C1FA-4675-B16B-136A5E984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51E95-DCF8-4493-A9F3-325D76EFB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8EECC-710F-4CBE-B3BF-AD6E3602A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04200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 title=""/>
          <p:cNvSpPr txBox="1"/>
          <p:nvPr/>
        </p:nvSpPr>
        <p:spPr>
          <a:xfrm>
            <a:off x="828675" y="2362200"/>
            <a:ext cx="9001125" cy="11074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第21课 网络安全教育</a:t>
            </a:r>
            <a:endParaRPr lang="en-US" sz="72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 title="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 title=""/>
          <p:cNvSpPr/>
          <p:nvPr/>
        </p:nvSpPr>
        <p:spPr>
          <a:xfrm>
            <a:off x="357818" y="833217"/>
            <a:ext cx="2380938" cy="7683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ct val="0"/>
              </a:spcBef>
              <a:defRPr/>
            </a:pPr>
            <a:r>
              <a:rPr lang="en-US" sz="47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1100"/>
          </a:p>
        </p:txBody>
      </p:sp>
      <p:sp>
        <p:nvSpPr>
          <p:cNvPr id="5" name="AutoShape 5" title="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 title="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 title="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 title="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网络安全概述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个人信息安全保护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网络交易与支付安全注意事项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社交媒体使用中的隐私保护策略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家庭网络安全防护措施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家庭网络安全教育实践活动设计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校园网络安全教育推广计划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总结回顾与展望未来发展趋势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 title="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84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网络安全概述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 title="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网络安全定义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网络安全的重要性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" name="Group 4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网络安全定义与重要性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6" name="TextBox 26" title="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网络安全对于个人、组织、企业甚至国家都具有极其重要的意义。它涉及到信息保密、数据完整性、系统可用性等多个方面，是保障信息化社会正常运转的基石。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TextBox 27" title="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网络安全是指网络系统的硬件、软件及其系统中的数据受到保护，不因偶然的或者恶意的原因而遭受到破坏、更改、泄露，确保系统能连续可靠正常地运行，网络服务不中断。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 title="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网络病毒与恶意软件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网络攻击与入侵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 title="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网络诈骗与身份盗用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 title=""/>
          <p:cNvPicPr>
            <a:picLocks noChangeAspect="1"/>
          </p:cNvPicPr>
          <p:nvPr/>
        </p:nvPicPr>
        <p:blipFill>
          <a:blip r:embed="rId2"/>
          <a:srcRect t="331" b="33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 title=""/>
          <p:cNvPicPr>
            <a:picLocks noChangeAspect="1"/>
          </p:cNvPicPr>
          <p:nvPr/>
        </p:nvPicPr>
        <p:blipFill>
          <a:blip r:embed="rId3"/>
          <a:srcRect l="2889" r="288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 title=""/>
          <p:cNvPicPr>
            <a:picLocks noChangeAspect="1"/>
          </p:cNvPicPr>
          <p:nvPr/>
        </p:nvPicPr>
        <p:blipFill>
          <a:blip r:embed="rId4"/>
          <a:srcRect l="9111" r="9111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常见网络威胁及风险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 title="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包括蠕虫病毒、木马病毒、勒索软件等，它们会破坏系统、窃取信息或实施其他恶意行为。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 title="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如黑客攻击、DDoS攻击、钓鱼攻击等，这些攻击可能导致数据泄露、系统瘫痪等严重后果。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 title="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通过网络进行的诈骗行为日益猖獗，同时个人身份信息也面临被盗用的风险。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 title="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 title="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 title="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 title=""/>
          <p:cNvPicPr>
            <a:picLocks noChangeAspect="1"/>
          </p:cNvPicPr>
          <p:nvPr/>
        </p:nvPicPr>
        <p:blipFill>
          <a:blip r:embed="rId3"/>
          <a:srcRect l="2493" r="24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 title="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网络安全法律法规与政策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 title="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网络安全法律法规</a:t>
            </a:r>
            <a:endParaRPr lang="en-US" sz="1800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 title="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包括《中华人民共和国网络安全法》等，为网络安全提供了法律保障和依据。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 title="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网络安全政策</a:t>
            </a:r>
            <a:endParaRPr lang="en-US" sz="1800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 title="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国家和地方政府出台的一系列网络安全政策，旨在加强网络安全管理、提高网络安全水平。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 title="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网络安全标准与规范</a:t>
            </a:r>
            <a:endParaRPr lang="en-US" sz="1800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 title="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包括网络安全技术标准、管理标准等，为网络安全提供了统一的标准和规范。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 title="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84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个人信息安全保护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rcRect l="27092" r="270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 title="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 title="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 title="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 title="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 title="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网络钓鱼、恶意软件、社交工程、数据泄露等。</a:t>
            </a:r>
            <a:endParaRPr lang="en-US" sz="1100"/>
          </a:p>
        </p:txBody>
      </p:sp>
      <p:sp>
        <p:nvSpPr>
          <p:cNvPr id="8" name="AutoShape 8" title="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泄露途径</a:t>
            </a:r>
            <a:endParaRPr lang="en-US" sz="1100"/>
          </a:p>
        </p:txBody>
      </p:sp>
      <p:sp>
        <p:nvSpPr>
          <p:cNvPr id="9" name="AutoShape 9" title="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财产损失、隐私侵犯、诈骗风险、声誉损害等。</a:t>
            </a:r>
            <a:endParaRPr lang="en-US" sz="1100"/>
          </a:p>
        </p:txBody>
      </p:sp>
      <p:sp>
        <p:nvSpPr>
          <p:cNvPr id="10" name="AutoShape 10" title="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危害</a:t>
            </a:r>
            <a:endParaRPr lang="en-US" sz="1100"/>
          </a:p>
        </p:txBody>
      </p:sp>
      <p:grpSp>
        <p:nvGrpSpPr>
          <p:cNvPr id="11" name="Group 11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个人信息泄露途径及危害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 title="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 title="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 title="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 title="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 title="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 title="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 title="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9" name="Freeform 9" title="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 title="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sp>
        <p:nvSpPr>
          <p:cNvPr id="11" name="Freeform 11" title="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00"/>
          </a:p>
        </p:txBody>
      </p:sp>
      <p:sp>
        <p:nvSpPr>
          <p:cNvPr id="13" name="Freeform 13" title="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 title="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1100"/>
          </a:p>
        </p:txBody>
      </p:sp>
      <p:sp>
        <p:nvSpPr>
          <p:cNvPr id="15" name="AutoShape 15" title="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 title="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 title="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 title="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提高安全意识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 title="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加强设备防护</a:t>
            </a:r>
            <a:endParaRPr lang="en-US" sz="15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 title="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保护个人隐私</a:t>
            </a:r>
            <a:endParaRPr lang="en-US" sz="157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 title="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学会辨别真伪</a:t>
            </a:r>
            <a:endParaRPr lang="en-US" sz="1575" b="1">
              <a:solidFill>
                <a:schemeClr val="accent5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如何防范个人信息泄露风险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4" name="TextBox 44" title="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不轻信陌生信息，不随意点击不明链接。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 title="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定期更新操作系统和杀毒软件，确保设备安全。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 title="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对收到的信息进行甄别，不轻信中奖、贷款等诱惑。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7" name="TextBox 47" title="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谨慎在社交媒体上发布个人信息，注意隐私设置。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 title="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 title="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 title="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 title="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 title="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 title="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 title="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 title="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 title="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 title="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 title="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设置复杂密码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 title="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不要重复使用密码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 title="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定期更换密码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 title="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妥善保管密码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8" name="Group 18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密码设置与保管技巧分享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0" name="TextBox 40" title="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为每个账号设置独立的密码，避免一码通用。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 title="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采用大小写字母、数字和特殊符号组合的密码。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TextBox 42" title="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不将密码记录在易被他人看到的地方，如纸质笔记本等。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 title="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每隔一段时间更换一次密码，增加破解难度。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 title="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84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网络交易与支付安全注意事项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 title="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网络交易过程中，个人及交易信息可能被不法分子截获、盗用。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 title="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交易信息泄露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 title="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 title="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 title="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 title="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 title=""/>
          <p:cNvPicPr>
            <a:picLocks noChangeAspect="1"/>
          </p:cNvPicPr>
          <p:nvPr/>
        </p:nvPicPr>
        <p:blipFill>
          <a:blip r:embed="rId2"/>
          <a:srcRect l="24250" r="24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 title="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虚假交易欺诈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 title="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 title="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 title="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 title="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 title=""/>
          <p:cNvPicPr>
            <a:picLocks noChangeAspect="1"/>
          </p:cNvPicPr>
          <p:nvPr/>
        </p:nvPicPr>
        <p:blipFill>
          <a:blip r:embed="rId3"/>
          <a:srcRect l="20083" r="20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 title="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账户资金安全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 title="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 title="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 title="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 title="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 title="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不法分子可能通过伪造交易信息、假冒他人身份等方式实施欺诈。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 title="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网络交易涉及资金流转，账户资金安全需特别关注。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 title="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 title="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 title="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网络交易风险点剖析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 title="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优先选择知名度高、口碑好的支付平台。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 title="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 title="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 title="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 title=""/>
          <p:cNvPicPr>
            <a:picLocks noChangeAspect="1"/>
          </p:cNvPicPr>
          <p:nvPr/>
        </p:nvPicPr>
        <p:blipFill>
          <a:blip r:embed="rId4"/>
          <a:srcRect l="35292" r="35292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 title="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选择知名平台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 title="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 title="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选择有支付安全标识的平台，如“https”加密标识等。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 title="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确认支付安全标识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 title="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 title="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了解支付平台的安全措施，如风险防控、用户信息保护等。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 title="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了解平台安全措施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 title="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安全支付平台选择建议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 title="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 title="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 title="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注意识别网址、域名等细节，避免误入钓鱼网站。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 title=""/>
          <p:cNvPicPr>
            <a:picLocks noChangeAspect="1"/>
          </p:cNvPicPr>
          <p:nvPr/>
        </p:nvPicPr>
        <p:blipFill>
          <a:blip r:embed="rId2"/>
          <a:srcRect l="1417" r="1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 title="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识别钓鱼网站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 title="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对于陌生邮件、短信、电话等信息，要保持警惕，不轻信其内容。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 title="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不轻信陌生信息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 title="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 title="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不随意泄露个人信息，尤其是银行卡号、密码等敏感信息。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 title="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保护个人信息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防范钓鱼网站和欺诈行为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 title="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84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社交媒体使用中的隐私保护策略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 title="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 title="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 title="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 title="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位置信息泄露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 title="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分享带有地理位置标签的照片或状态，可能暴露用户的行踪和居住地，增加安全风险。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 title="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 title="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 title="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个人信息泄露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 title="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在社交媒体上公开过多个人信息，如姓名、地址、电话号码等，可能被不法分子利用进行诈骗或恶意骚扰。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 title="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 title="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 title="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社交关系泄露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 title="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公开好友列表或互动信息，可能被用于分析用户的社交关系和兴趣爱好，进而进行精准营销或信息操纵。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 title="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 title="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 title="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 title="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社交媒体隐私泄露风险分析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 title="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 title="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 title="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 title="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 title="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 title="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 title="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根据社交媒体的隐私设置，合理控制个人信息的可见范围，避免被陌生人或未授权用户查看。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 title="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限制信息可见范围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 title="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避免在社交媒体上发布过于敏感的信息，如家庭情况、财产状况等，以免引起不必要的麻烦。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 title="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谨慎发布敏感信息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 title="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随着社交媒体平台的更新和变化，定期检查和更新隐私设置，确保个人信息得到最大程度的保护。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 title="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定期检查和更新隐私设置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合理设置隐私权限和分享范围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https://d.book118.com/806104200040010103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2024-09-28T09:53:59.054</cp:lastPrinted>
  <dcterms:created xsi:type="dcterms:W3CDTF">2024-09-28T01:53:59Z</dcterms:created>
  <dcterms:modified xsi:type="dcterms:W3CDTF">2024-09-28T01:54:01Z</dcterms:modified>
</cp:coreProperties>
</file>