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B70E45-34D9-4C37-82C7-A039EBA7BB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1FA215-A24C-4E35-8B2B-2D6FAAFBE4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3D2C03-EDCF-43CD-89E8-D4E7099191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D967F1-3414-4C9C-8589-26B0505250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DDE80B8-51A6-40E2-B4E8-98D20FD29E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998C5E4-5AC6-440D-B885-997D718855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771F3F4-A1E9-4891-AC49-5CAC21B866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7B4DB0-1406-451A-9A2D-84821B864E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B4CCC1-83A9-42DA-A043-A21D96887C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677A62-4BF4-45C6-836A-67D6ADC38B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37F60D-F6E8-4C38-8EFA-6B122466AB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6104210054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游戏动漫行业灭火救援演示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2023-12-28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行业概述与火灾风险分析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灭火器材与装备介绍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应急疏散与逃生技巧培训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初期火灾扑救方法与策略探讨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灭火救援力量部署及指挥调度体系建设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总结回顾与未来展望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行业概述与火灾风险分析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0000" r="100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游戏动漫行业近年来发展迅速，市场规模不断扩大，成为全球娱乐产业的重要组成部分。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行业规模与增长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随着计算机图形学、虚拟现实等技术的不断进步，游戏动漫行业在视觉效果、交互体验等方面不断创新。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游戏动漫行业逐渐从单一的娱乐形式向多元化发展，涉及影视、文学、音乐等多个领域。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多元化发展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游戏动漫行业现状及发展趋势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7" r="12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游戏动漫行业火灾原因主要包括电线短路、设备过热、易燃物品存放不当等。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由于游戏动漫行业涉及大量电子设备，一旦发生火灾，火势蔓延迅速，且可能产生有毒烟雾，对人员生命安全和企业财产安全造成严重威胁。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火灾原因及危害程度评估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危害程度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火灾原因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159" b="1015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9390" b="939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678" b="467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典型案例分析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案例一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某游戏公司办公室火灾，由于电线短路引发火灾，造成多名员工受伤，公司财产损失严重。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案例二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某动漫制作公司仓库火灾，因易燃物品存放不当导致火灾，火势迅速蔓延至整个仓库，造成巨大经济损失。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案例三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某游戏机房火灾，设备过热引发火灾，由于火势较小且及时发现，未造成人员伤亡，但对企业运营造成了一定影响。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灭火器材与装备介绍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泡沫灭火器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主要用于扑救油类、木材、纸张等火灾。使用时需颠倒灭火器并摇晃几下，使两种药液混合后产生泡沫，对准火源进行喷射。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干粉灭火器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适用于扑灭固体、液体、气体及带电设备的初起火灾。使用时需拔掉保险销，握住喷嘴，对准火源根部按下压把进行喷射。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二氧化碳灭火器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适用于扑灭图书、档案、贵重设备、精密仪器等火灾。使用时需拔掉保险销，握住喇叭喷嘴前端的金属部分，对准火源按下压把进行喷射。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4625" r="146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1875" r="2187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75" r="166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常用灭火器材类型及使用方法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用于远距离扑救火灾，可与消防水带连接使用，具有射程远、水量大等特点。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消防水枪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3989" b="13989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消防服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50" r="166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空气呼吸器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采用特殊材料制作，具有防火、隔热、防毒等功能，可保护消防员在灭火过程中的安全。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为消防员提供清洁的空气，确保在浓烟、有毒环境下呼吸畅通。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特种装备展示及功能说明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选定演练场地，准备相应的灭火器材和模拟火源。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7292" r="1729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演练准备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按照预定的演练方案，组织人员依次进行灭火器材的操作演示。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演练实施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在演练过程中，要确保安全，避免误伤；同时要注意观察风向和火势蔓延情况，及时调整演练策略。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现场演练：正确使用灭火器材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应急疏散与逃生技巧培训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通道规划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在游戏动漫场所内，应设置多个应急疏散通道，确保在紧急情况下人员能够快速、安全地撤离。通道宽度应符合安全标准，避免拥挤和堵塞。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标识设置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在应急疏散通道及关键位置设置明显的安全标识，如“安全出口”、“疏散方向”等，以便人员在紧急情况下能够快速识别并沿着正确的方向撤离。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9733" r="1973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应急疏散通道规划及标识设置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333" r="26333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在紧急情况下，保持冷静是非常重要的。讲解时应强调不要惊慌失措，要观察现场情况，判断最佳逃生路线。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保持冷静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火灾中产生的浓烟往往比火焰更危险。演示时应教授如何避开浓烟，如利用湿毛巾捂住口鼻、尽量向高处撤离等。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避开浓烟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游戏动漫场所内通常配备有疏散楼梯、安全出口等设施。讲解时应介绍这些设施的位置和使用方法，以便在紧急情况下能够迅速利用。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利用疏散设施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逃生技巧讲解与演示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https://d.book118.com/806104210054010035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2024-09-05T01:28:26.738</cp:lastPrinted>
  <dcterms:created xsi:type="dcterms:W3CDTF">2024-09-04T17:28:26Z</dcterms:created>
  <dcterms:modified xsi:type="dcterms:W3CDTF">2024-09-04T17:28:28Z</dcterms:modified>
</cp:coreProperties>
</file>