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2C3E93-EA79-4571-BC29-7E6287779C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E5AABB-F0B3-4D6F-BAE0-04E0B91FE1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642754-576B-4C57-8C30-146DEA43F0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776255-0E2C-4098-B34E-B6059653A0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6511463-D30A-40BC-9F1C-FE96EE4283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624038E-A253-4401-A0F8-19161D15DC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8A39C0D-940D-4E62-AA03-B07CF76AB1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5832ED-1729-46C4-B42D-2E914ABA00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F6787A-C84A-478A-82C4-D7D793EBB7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76790A-AD3A-44B8-A0C6-DF0A11B487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C85B33-21AF-4A83-BF83-2147606466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6105230151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团员年终总结范文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团员工作回顾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团员工作亮点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团员工作不足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团员工作展望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总结与致谢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5" name="Freeform 5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7" name="AutoShape 17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48839" y="1881235"/>
            <a:ext cx="1897380" cy="739140"/>
            <a:chOff x="1648839" y="1881235"/>
            <a:chExt cx="1897380" cy="739140"/>
          </a:xfrm>
        </p:grpSpPr>
        <p:sp>
          <p:nvSpPr>
            <p:cNvPr id="21" name="TextBox 21"/>
            <p:cNvSpPr txBox="1"/>
            <p:nvPr/>
          </p:nvSpPr>
          <p:spPr>
            <a:xfrm>
              <a:off x="1648839" y="1881235"/>
              <a:ext cx="1897380" cy="7391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7599459" y="1881235"/>
            <a:ext cx="1897380" cy="739140"/>
            <a:chOff x="7599459" y="1881235"/>
            <a:chExt cx="1897380" cy="739140"/>
          </a:xfrm>
        </p:grpSpPr>
        <p:sp>
          <p:nvSpPr>
            <p:cNvPr id="23" name="TextBox 23"/>
            <p:cNvSpPr txBox="1"/>
            <p:nvPr/>
          </p:nvSpPr>
          <p:spPr>
            <a:xfrm>
              <a:off x="7599459" y="1881235"/>
              <a:ext cx="1897380" cy="7391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5" name="AutoShape 25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27" name="Freeform 27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" name="Group 34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5" name="AutoShape 35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37" name="Freeform 37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4" name="Group 44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5" name="AutoShape 45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47" name="Freeform 47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4" name="Group 54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5" name="AutoShape 55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57" name="Freeform 57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5" name="AutoShape 65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67" name="Freeform 67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Freeform 68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Freeform 69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4" name="Group 74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5" name="AutoShape 75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77" name="Freeform 77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Freeform 78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4" name="Group 84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5" name="AutoShape 85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87" name="Freeform 87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4" name="Group 94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5" name="AutoShape 95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AutoShape 103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97" name="Freeform 97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4" name="Group 104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5" name="AutoShape 105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AutoShape 113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07" name="Freeform 107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Freeform 109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4" name="Group 114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5" name="AutoShape 115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AutoShape 122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AutoShape 123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17" name="Freeform 117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Freeform 118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4" name="Group 124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5" name="AutoShape 125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AutoShape 132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AutoShape 133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27" name="Freeform 127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Freeform 128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Freeform 129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4" name="Group 134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5" name="AutoShape 135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37" name="Freeform 137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Freeform 138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Freeform 139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4" name="Group 144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5" name="AutoShape 145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47" name="Freeform 147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Freeform 148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Freeform 149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4" name="Group 154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5" name="AutoShape 155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2" name="AutoShape 162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3" name="AutoShape 163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57" name="Freeform 157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Freeform 158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Freeform 159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4" name="Group 164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5" name="AutoShape 165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2" name="AutoShape 172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3" name="AutoShape 173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67" name="Freeform 167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Freeform 168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Freeform 169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4" name="Group 174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5" name="AutoShape 175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2" name="AutoShape 182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3" name="AutoShape 183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77" name="Freeform 177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Freeform 178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Freeform 179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4" name="Group 184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5" name="AutoShape 185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2" name="AutoShape 192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3" name="AutoShape 193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87" name="Freeform 187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Freeform 188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Freeform 189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4" name="Group 194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5" name="AutoShape 195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2" name="AutoShape 202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3" name="AutoShape 203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197" name="Freeform 197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Freeform 198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Freeform 199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4" name="Group 204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5" name="AutoShape 205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2" name="AutoShape 212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3" name="AutoShape 213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07" name="Freeform 207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Freeform 208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Freeform 209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4" name="Group 214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5" name="AutoShape 215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2" name="AutoShape 222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3" name="AutoShape 223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17" name="Freeform 217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Freeform 218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Freeform 219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4" name="Group 224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5" name="AutoShape 225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6" name="AutoShape 226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7" name="AutoShape 227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1" name="Freeform 231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8" name="Group 228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29" name="AutoShape 229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AutoShape 230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2" name="Group 232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3" name="AutoShape 233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4" name="AutoShape 234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5" name="AutoShape 235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9" name="Freeform 239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6" name="Group 236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37" name="AutoShape 237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AutoShape 238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0" name="Group 240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1" name="AutoShape 241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2" name="AutoShape 242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3" name="AutoShape 243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7" name="Freeform 247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4" name="Group 244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5" name="AutoShape 245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AutoShape 246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8" name="Group 248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49" name="AutoShape 249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0" name="AutoShape 250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1" name="AutoShape 251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5" name="Freeform 255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2" name="Group 252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3" name="AutoShape 253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AutoShape 254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6" name="Group 256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7" name="AutoShape 257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8" name="AutoShape 258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9" name="AutoShape 259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3" name="Freeform 263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0" name="Group 260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1" name="AutoShape 261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AutoShape 262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4" name="Group 264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5" name="AutoShape 265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6" name="AutoShape 266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7" name="AutoShape 267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1" name="Freeform 271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8" name="Group 268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69" name="AutoShape 269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AutoShape 270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2" name="Group 272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3" name="AutoShape 273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4" name="AutoShape 274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5" name="AutoShape 275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9" name="Freeform 279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6" name="Group 276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77" name="AutoShape 277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AutoShape 278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0" name="Group 280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1" name="AutoShape 281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2" name="AutoShape 282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3" name="AutoShape 283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7" name="Freeform 287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4" name="Group 284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5" name="AutoShape 285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AutoShape 286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8" name="Group 288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89" name="AutoShape 289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0" name="AutoShape 290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1" name="AutoShape 291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5" name="Freeform 295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2" name="Group 292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3" name="AutoShape 293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AutoShape 294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6" name="Group 296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7" name="AutoShape 297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8" name="AutoShape 298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9" name="AutoShape 299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3" name="Freeform 303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0" name="Group 300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1" name="AutoShape 301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AutoShape 302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4" name="Group 304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5" name="AutoShape 305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6" name="AutoShape 306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7" name="AutoShape 307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1" name="Freeform 311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8" name="Group 308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09" name="AutoShape 309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AutoShape 310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2" name="Group 312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3" name="AutoShape 313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4" name="AutoShape 314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5" name="AutoShape 315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9" name="Freeform 319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6" name="Group 316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17" name="AutoShape 317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AutoShape 318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0" name="Group 320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1" name="AutoShape 321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2" name="AutoShape 322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3" name="AutoShape 323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7" name="Freeform 327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4" name="Group 324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5" name="AutoShape 325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AutoShape 326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8" name="Group 328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29" name="AutoShape 329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0" name="AutoShape 330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1" name="AutoShape 331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5" name="Freeform 335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2" name="Group 332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3" name="AutoShape 333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AutoShape 334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6" name="Group 336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7" name="AutoShape 337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8" name="AutoShape 338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9" name="AutoShape 339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3" name="Freeform 343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0" name="Group 340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1" name="AutoShape 341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AutoShape 342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4" name="Group 344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5" name="AutoShape 345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6" name="AutoShape 346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7" name="AutoShape 347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1" name="Freeform 351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8" name="Group 348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49" name="AutoShape 349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AutoShape 350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2" name="Group 352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3" name="AutoShape 353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4" name="AutoShape 354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5" name="AutoShape 355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9" name="Freeform 359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6" name="Group 356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57" name="AutoShape 357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AutoShape 358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0" name="Group 360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1" name="AutoShape 361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2" name="AutoShape 362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3" name="AutoShape 363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7" name="Freeform 367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4" name="Group 364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5" name="AutoShape 365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AutoShape 366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8" name="Group 368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69" name="AutoShape 369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0" name="AutoShape 370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1" name="AutoShape 371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5" name="Freeform 375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2" name="Group 372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3" name="AutoShape 373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AutoShape 374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6" name="Group 376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7" name="AutoShape 377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8" name="AutoShape 378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9" name="AutoShape 379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3" name="Freeform 383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0" name="Group 380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1" name="AutoShape 381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AutoShape 382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4" name="AutoShape 384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回顾过去一年的工作和学习，总结经验教训，为新的一年制定更明确的目标和计划。</a:t>
            </a:r>
            <a:endParaRPr lang="en-US" sz="1100"/>
          </a:p>
        </p:txBody>
      </p:sp>
      <p:sp>
        <p:nvSpPr>
          <p:cNvPr id="385" name="AutoShape 385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展示团员在团队中的贡献和成长，激励大家继续努力，共同推动团队发展。</a:t>
            </a:r>
            <a:endParaRPr lang="en-US" sz="1100"/>
          </a:p>
        </p:txBody>
      </p:sp>
      <p:grpSp>
        <p:nvGrpSpPr>
          <p:cNvPr id="386" name="Group 38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7" name="AutoShape 38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8" name="AutoShape 38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9" name="AutoShape 38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TextBox 40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5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个人在团队中的职责和工作内容。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学习和成长经历。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过去一年的工作成果和业绩。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对团队和组织的建议和期望。</a:t>
            </a:r>
            <a:endParaRPr lang="en-US" sz="1100"/>
          </a:p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团员工作回顾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根据年初制定的工作计划，我们团员积极投入工作，按时完成了各项任务，包括项目推进、客户服务、内部管理等。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工作计划执行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在团队共同努力下，我们成功完成了多个重要项目，取得了显著成果，如某次活动的成功举办、新产品的成功研发等。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项目成果展示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我们注重提升客户服务质量，通过优化服务流程、提高响应速度等措施，赢得了客户的认可和好评。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客户服务质量提升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本年度工作完成情况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团员成长与收获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专业技能提升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通过参加培训、学习交流等途径，我们团员的专业技能得到了提升，如掌握了新的技术、学会了新的工作方法等。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团队协作意识增强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在工作中，我们更加注重团队协作，积极与同事沟通、分享经验和资源，形成了良好的团队氛围。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个人成长与自我认知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通过工作的锻炼和反思，我们更加清晰地认识了自己的优势和不足，为未来的职业发展奠定了基础。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我们建立了定期的团队会议和沟通机制，确保信息畅通、问题及时解决，提高了工作效率和团队凝聚力。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团队沟通机制建立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我们积极与其他部门协作，共同推进项目进展和问题解决，形成了良好的跨部门合作氛围。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跨部门协作推进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我们注重团队文化建设，通过组织团建活动、庆祝重要节点等方式，增强了团队凝聚力和向心力。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团队文化建设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团队协作与沟通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团员工作亮点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在项目执行过程中，我主动提出并实施了一些新的方案，如针对团队现有资源的优化整合方案，有效地提高了项目执行效率。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提出并实施新的项目方案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在面对困难和挑战时，我能够积极寻找创新性的解决方法，如采用新技术、新工具或新思路，为团队带来了实质性的帮助。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创新性的解决问题的思路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创新性工作成果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我始终注重团队合作，积极与团队成员沟通交流，协调各方资源，确保项目顺利进行。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我利用自身的人脉和资源，为团队争取到了更多的支持和资源，为团队的发展做出了贡献。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对团队的贡献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为团队争取更多资源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积极推动团队合作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领导力提升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在团队中，我逐渐展现出了一定的领导力，能够带领团队成员共同解决问题，推动项目进展。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专业技能提升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通过不断学习和实践，我的专业技能得到了显著提升，能够更好地完成各项工作任务。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沟通协调能力提升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在与团队成员和客户的沟通过程中，我的沟通协调能力得到了锻炼和提升，能够更好地理解他人需求并表达自己的观点。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个人能力提升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https://d.book118.com/806105230151010045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2024-09-14T13:39:44.767</cp:lastPrinted>
  <dcterms:created xsi:type="dcterms:W3CDTF">2024-09-14T05:39:44Z</dcterms:created>
  <dcterms:modified xsi:type="dcterms:W3CDTF">2024-09-14T05:39:47Z</dcterms:modified>
</cp:coreProperties>
</file>