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BFF9F-34A4-48D2-97D3-C2B8F19EA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1B063-796B-4B2E-AF4B-0FCDE5BB7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8141D-EC8D-473C-899C-1EFD2276C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36CE6C-51CD-4820-BBF6-A3F7FE59C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6F44EC-72D1-401E-9826-31AB08216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496BBA-A63E-4BBA-AD79-9F9B7396F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468D4E-E6FD-4923-A729-2B62138AF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899E4E-872A-4E3F-8CA8-60FC0ABB5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89004D-440A-42B1-B1C0-1FA55E797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F77CB-0005-4601-96C0-E3F4EF002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2CADF-CAA3-464E-80F8-06B176486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10523502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特种陶瓷课件66生物陶瓷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生物陶瓷的定义与特性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特种陶瓷的种类与制备方法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生物陶瓷的制造工艺与性能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生物陶瓷的应用案例与前景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特种陶瓷与生物陶瓷的未来发展方向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生物陶瓷的定义与特性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88" r="308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生物陶瓷的定义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它具有与人体相容性好、耐腐蚀、耐磨损、高硬度、高强度等特性，广泛应用于医疗、牙科和美容等领域。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生物陶瓷是指用于替代、修复或增强人体组织和器官功能的陶瓷材料。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生物相容性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化学稳定性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良好的机械性能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加工性能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生物陶瓷的特性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791" r="1379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生物陶瓷与人体组织具有良好的相容性，不易引起免疫排斥反应。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生物陶瓷能在酸碱、生理盐水等环境中保持稳定，不易腐蚀。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生物陶瓷具有高硬度、高强度等特点，能够承受人体的各种活动。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生物陶瓷可以通过各种加工技术进行定制化制造，满足不同需求。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306" b="730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41" b="1634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68" r="1876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生物陶瓷的应用领域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用于替代人体关节，如髋关节、膝关节等，缓解关节疼痛，提高生活质量。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用于制作牙齿、牙冠、牙桥等，具有美观、耐用、舒适等特点。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用于增强或替代人体骨骼，如颈椎、腰椎等，治疗骨折、畸形等问题。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如人工晶体、血管、内脏等，用于治疗各种疾病和损伤。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人工关节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牙科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整形外科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其他医疗领域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特种陶瓷的种类与制备方法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3319" r="233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能够在高温环境下保持优良性能的陶瓷，如氧化铝、氮化硅等。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高温陶瓷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具有优异绝缘性能的陶瓷，如氧化铍、氮化硼等。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绝缘陶瓷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由陶瓷和金属复合而成的材料，兼具陶瓷和金属的优点。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金属陶瓷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能够与人体组织相容，用于人体硬组织修复和替换的材料，如氧化锆、生物活性玻璃等。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生物陶瓷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特种陶瓷的种类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083" r="110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通过化学法或物理法将原料制备成粉末，是特种陶瓷制备的重要环节。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粉末制备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将粉末制成所需形状的胚体，可以采用干压成型、等静压成型、注浆成型等方法。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在高温下使胚体致密化并获得所需性能，是特种陶瓷制备的关键步骤。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对烧成后的特种陶瓷进行加工、切削、研磨等处理，以提高其精度和性能。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特种陶瓷的制备方法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173" r="2517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通过调整原料配方和添加物，优化特种陶瓷的成分，提高其性能。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成分优化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控制特种陶瓷的显微结构，如晶粒尺寸、相组成等，以提高其力学性能、热学性能和化学稳定性。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显微结构优化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对特种陶瓷表面进行涂层、渗碳、渗氮等处理，以提高其耐磨性、耐腐蚀性和抗疲劳性能。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表面处理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通过设计多层结构，实现特种陶瓷的多功能一体化，以满足不同应用需求。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多层结构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特种陶瓷的性能优化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生物陶瓷的制造工艺与性能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https://d.book118.com/806105235025010032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2024-08-31T01:28:12.797</cp:lastPrinted>
  <dcterms:created xsi:type="dcterms:W3CDTF">2024-08-30T17:28:12Z</dcterms:created>
  <dcterms:modified xsi:type="dcterms:W3CDTF">2024-08-30T17:28:14Z</dcterms:modified>
</cp:coreProperties>
</file>