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410C1-AB0A-46A3-9307-509E4CFE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2532A-EF36-41E2-940A-6E492C44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FEB53-CAFF-49C1-B931-3F4BF9ACC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0B28C-142D-4967-889B-02C6D100D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19BBF-5F4D-4530-AE3E-034C4817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7BA19-B008-4934-A2B2-546B7873E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24120-6C26-4022-9FC6-61EFC7F7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63672-0A50-4A39-BB04-F2D11E21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F00C7-25C8-4CB7-9D83-F4D513F21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F303F-1934-4A86-941A-D7E1AE4B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7FC72-0E6C-41D1-B710-43067FD4C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1003214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瑞幸品牌营销策划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营销效果评估和优化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案例分享和总结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瑞幸咖啡成立于2017年，总部位于中国北京，是一家致力于提供高品质、高便利性咖啡消费体验的连锁咖啡品牌。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自成立以来，瑞幸咖啡通过快速扩张和创新的商业模式，迅速成为中国咖啡市场的主要参与者之一。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品牌背景和发展历程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瑞幸咖啡定位于“高品质、高便利性、高性价比”的咖啡品牌，致力于为消费者提供优质、平价的咖啡消费体验。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优质的产品品质、创新的商业模式、高效的配送服务、良好的客户体验。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品牌定位和核心价值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瑞幸咖啡的品牌形象注重简约、时尚、活力，通过统一的店面设计和视觉识别系统，营造出舒适、专业的消费环境。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瑞幸咖啡的视觉识别系统包括标志、字体、色彩等元素，这些元素在品牌传播中起着至关重要的作用，能够强化消费者对品牌的认知和记忆。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品牌形象和视觉识别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白领、学生、咖啡爱好者等年轻人群。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追求品质、时尚、便利和性价比高的咖啡产品，注重品牌形象和口碑。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倾向于在办公室、学校、咖啡店等场所消费咖啡，使用移动支付方式进行购买。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客户消费习惯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市场需求和趋势分析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随着生活水平的提高和消费观念的转变，消费者对高品质、快捷便利的咖啡需求逐渐增加。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咖啡市场呈现出多元化、个性化、健康化的发展趋势，消费者更加注重咖啡的口感、品质和品牌形象。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分析主要竞争对手的市场份额、产品特点、营销策略等，了解其竞争优势和劣势。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市场空白点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寻找市场空白点，挖掘潜在商机，制定差异化竞争策略，满足消费者未被满足的需求。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99" r="31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瑞幸咖啡定位于高品质、高性价比的咖啡品牌，以满足现代都市年轻人的日常咖啡需求。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瑞幸咖啡不断推出新品，融合不同口味和文化元素，提高产品的差异化竞争力。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瑞幸咖啡严格把控原料采购和加工过程，确保产品品质稳定，满足消费者对食品安全和健康的需求。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低价策略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瑞幸咖啡采取低价策略，吸引价格敏感的消费者，提高市场占有率。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会员优惠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针对会员推出积分、优惠券等福利，提高用户粘性和复购率。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定期开展促销活动，如买一送一、满减等，激发消费者购买欲望。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利用互联网和移动支付技术，打造线上点单、支付、自提、外送一体化服务。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开设高品质的实体门店，提供舒适、时尚的消费环境，增强品牌形象。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与电商平台、便利店等合作，拓宽销售渠道，提高市场覆盖率。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合作渠道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https://d.book118.com/806110032141010054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2024-09-21T18:58:00.490</cp:lastPrinted>
  <dcterms:created xsi:type="dcterms:W3CDTF">2024-09-21T10:58:00Z</dcterms:created>
  <dcterms:modified xsi:type="dcterms:W3CDTF">2024-09-21T10:58:02Z</dcterms:modified>
</cp:coreProperties>
</file>