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FA80B7-F156-43AF-B94F-EE38F13DA5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F8E3B9-737B-46A8-8899-B1AA8445DB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A463DC-947D-4156-B638-1B53DAC886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7E5981-FEDC-4540-ABCB-6028ED4F7E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9643774-0DE2-443A-B40A-962A91AE77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B80C093-D1AB-45D3-BD7E-5EB719B9BB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F4B1810-AE17-4C34-B86A-319019B322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45EDDA-8B07-47EB-8519-D505CD17BB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98A6A0-950B-4690-AA80-81F97B55B0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435E96-AB05-4362-A238-0ABDB74452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37D362-4A3C-40AB-9A18-972861B7E5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emf" /><Relationship Id="rId3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6122002030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《民法典》合同编实务之违约金条款写作要点\n## 1.违约金条款的基本概念与作用\n### 1.1违约金的定义与性质\n### 1.2违约金条款在合同中的地位\n### 1.3违约金条款的法律效果\n## 2.违约金条款的构成要素\n### 2.1违约金的种类与计算方法\n### 2.2违约金的数额与支付时间\n### 2.3违约金的适用条件与限制\n## 3.违约金条款的订立技巧与注意事项\n### 3.1违约金条款的订立原则\n### 3.2违约金条款的订立技巧\n### 3.3违约金条款的常见问题与解决方案\n## 4.违约金条款在合同履行过程中的适用与调整\n### 4.1违约金条款在合同履行过程中的适用原则\n### 4.2违约金条款的调整方法与程序\n### 4.3违约金条款的调整争议与解决\n## 5.违约金条款的法律适用与风险防范\n### 5.1违约金条款的法律适用原则\n### 5.2违约金条款的法律风险识别与防范\n### 5.3违约金条款的诉讼策略与技巧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9955"/>
            <a:ext cx="375424" cy="646331"/>
          </a:xfrm>
        </p:spPr>
        <p:txBody>
          <a:bodyPr/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1614571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 sz="4400"/>
              <a:t>《民法典》合同编实务之违约金条款写作要点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违约金条款的基本概念与作用</a:t>
            </a:r>
            <a:endParaRPr/>
          </a:p>
        </p:txBody>
      </p:sp>
      <p:sp>
        <p:nvSpPr>
          <p:cNvPr id="8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违约金的定义与性质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7" name="组合 126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28" name="组合 127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2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3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违约金的定义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3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违约金是合同双方约定的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违约赔偿责任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当一方未按照合同约定履行义务时，应当支付给对方的一定数额的金钱</a:t>
                </a:r>
                <a:endParaRPr/>
              </a:p>
            </p:txBody>
          </p:sp>
          <p:pic>
            <p:nvPicPr>
              <p:cNvPr id="13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33" name="组合 132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3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3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违约金的性质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3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违约金是一种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补偿性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的违约责任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可以预先约定，也可以根据实际损失进行调整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违约金数额应当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，不能过高或过低</a:t>
                </a:r>
                <a:endParaRPr/>
              </a:p>
            </p:txBody>
          </p:sp>
          <p:pic>
            <p:nvPicPr>
              <p:cNvPr id="13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3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4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4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违约金条款是合同的重要组成部分</a:t>
                </a:r>
                <a:endParaRPr/>
              </a:p>
            </p:txBody>
          </p:sp>
          <p:sp>
            <p:nvSpPr>
              <p:cNvPr id="14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违约金条款可以确保合同双方履行合同义务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违约金条款可以作为合同争议的解决依据</a:t>
                </a:r>
                <a:endParaRPr/>
              </a:p>
            </p:txBody>
          </p:sp>
          <p:sp>
            <p:nvSpPr>
              <p:cNvPr id="14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4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4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4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违约金条款的设定</a:t>
                </a:r>
                <a:endParaRPr/>
              </a:p>
            </p:txBody>
          </p:sp>
          <p:sp>
            <p:nvSpPr>
              <p:cNvPr id="15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应当在合同订立时进行明确约定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违约金数额应当与合同标的物价值和风险相适应</a:t>
                </a:r>
                <a:endParaRPr/>
              </a:p>
            </p:txBody>
          </p:sp>
          <p:sp>
            <p:nvSpPr>
              <p:cNvPr id="15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5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违约金条款在合同中的地位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违约金条款的法律效果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58" name="组合 15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59" name="组合 158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6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违约金条款的法律效果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当一方违约时，另一方可以要求支付违约金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违约金条款可以降低合同违约风险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违约金条款有助于解决合同争议</a:t>
                </a:r>
                <a:endParaRPr/>
              </a:p>
            </p:txBody>
          </p:sp>
          <p:pic>
            <p:nvPicPr>
              <p:cNvPr id="16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64" name="组合 163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6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违约金条款的约束力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违约金条款对合同双方具有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法律约束力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合同双方应当遵守违约金条款的约定，履行合同义务</a:t>
                </a:r>
                <a:endParaRPr/>
              </a:p>
            </p:txBody>
          </p:sp>
          <p:pic>
            <p:nvPicPr>
              <p:cNvPr id="16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7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违约金条款的构成要素</a:t>
            </a:r>
            <a:endParaRPr/>
          </a:p>
        </p:txBody>
      </p:sp>
      <p:sp>
        <p:nvSpPr>
          <p:cNvPr id="17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违约金的种类</a:t>
                </a:r>
                <a:endParaRPr/>
              </a:p>
            </p:txBody>
          </p:sp>
          <p:sp>
            <p:nvSpPr>
              <p:cNvPr id="17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可以分为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固定违约金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浮动违约金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固定违约金是预先约定的固定数额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浮动违约金是根据实际损失进行计算的数额</a:t>
                </a:r>
                <a:endParaRPr/>
              </a:p>
            </p:txBody>
          </p:sp>
          <p:sp>
            <p:nvSpPr>
              <p:cNvPr id="17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违约金计算方法</a:t>
                </a:r>
                <a:endParaRPr/>
              </a:p>
            </p:txBody>
          </p:sp>
          <p:sp>
            <p:nvSpPr>
              <p:cNvPr id="18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可以采用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比例法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固定金额法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按日计息法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计算方法应当明确约定，以便在违约时进行计算</a:t>
                </a:r>
                <a:endParaRPr/>
              </a:p>
            </p:txBody>
          </p:sp>
          <p:sp>
            <p:nvSpPr>
              <p:cNvPr id="18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违约金的种类与计算方法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违约金的数额与支付时间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2" name="组合 19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93" name="组合 192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9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违约金的数额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违约金数额应当与合同标的物价值和风险相适应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不得违反法律规定的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违约金上限</a:t>
                </a:r>
                <a:endParaRPr/>
              </a:p>
            </p:txBody>
          </p:sp>
          <p:pic>
            <p:nvPicPr>
              <p:cNvPr id="19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8" name="组合 197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违约金的支付时间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应当在合同约定的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支付条件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成就时支付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可以约定支付违约金的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期限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方式</a:t>
                </a:r>
                <a:endParaRPr/>
              </a:p>
            </p:txBody>
          </p:sp>
          <p:pic>
            <p:nvPicPr>
              <p:cNvPr id="20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违约金的适用条件</a:t>
                </a:r>
                <a:endParaRPr/>
              </a:p>
            </p:txBody>
          </p:sp>
          <p:sp>
            <p:nvSpPr>
              <p:cNvPr id="20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违约金的适用应当以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合同有效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且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一方违约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为前提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违约金条款应当明确约定适用的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具体条件</a:t>
                </a:r>
                <a:endParaRPr/>
              </a:p>
            </p:txBody>
          </p:sp>
          <p:sp>
            <p:nvSpPr>
              <p:cNvPr id="20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违约金的限制</a:t>
                </a:r>
                <a:endParaRPr/>
              </a:p>
            </p:txBody>
          </p:sp>
          <p:sp>
            <p:nvSpPr>
              <p:cNvPr id="21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违约金数额应当受到法律规定的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限制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不得违反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公平原则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诚实信用原则</a:t>
                </a:r>
                <a:endParaRPr/>
              </a:p>
            </p:txBody>
          </p:sp>
          <p:sp>
            <p:nvSpPr>
              <p:cNvPr id="21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违约金的适用条件与限制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900"/>
              <a:t>违约金条款的订立技巧与注意事项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违约金条款的订立原则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3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违约金条款的订立原则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应当遵循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公平原则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诚实信用原则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违约金数额应当与合同标的物价值和风险相适应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违约金条款应当明确约定，以便在违约时进行计算</a:t>
            </a:r>
            <a:endParaRPr/>
          </a:p>
        </p:txBody>
      </p:sp>
      <p:cxnSp>
        <p:nvCxnSpPr>
          <p:cNvPr id="14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https://d.book118.com/806122002030010051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《民法典》合同编实务之违约金条款写作要点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2024-09-16T20:42:16.894</cp:lastPrinted>
  <dcterms:created xsi:type="dcterms:W3CDTF">2024-09-16T12:42:16Z</dcterms:created>
  <dcterms:modified xsi:type="dcterms:W3CDTF">2024-09-16T12:42:18Z</dcterms:modified>
</cp:coreProperties>
</file>