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0976-39DE-41A5-8206-769AE181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DE267-E7C2-4A77-B212-C9A1CC0D4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735B8-DFB6-4D30-9717-324FE19F2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A06A3-EB16-4E71-B5E5-AA58E5A0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69251-D0F1-4AB5-9F18-A8EF42B2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8A0C7-A080-4C65-9B41-43F5A33F5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7EE82-F1F2-4FE6-ABB4-27052F204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3FD7C-0AB9-4567-A9A8-B202C92E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3BEF3-D91B-43DA-BBA6-0DF7321D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010A5-D0E1-46C8-B837-AE18A31E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0D35A-3051-4578-A891-7569CF1B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3033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宜家品牌营销策略的挑战与建议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随着全球家居市场的竞争加剧，宜家作为全球家居零售巨头，其品牌营销策略对于其市场份额的保持和增长具有重要意义。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宜家品牌在全球范围内享有高知名度和美誉度，其成功的品牌营销策略对于其他家居品牌具有借鉴意义。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深入剖析宜家的品牌营销策略，理解其成功背后的原因，为其他家居品牌提供参考和启示。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宜家的品牌营销策略有哪些特点？这些特点如何帮助宜家在全球市场上取得成功？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宜家创始人英格瓦·坎普拉德在瑞典创建了宜家公司。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1943年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宜家开始推出家具产品，并逐渐发展成为全球知名的家居品牌。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宜家不断拓展全球市场，并持续推出创新的产品和服务。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提供设计美观、价格实惠的家居产品，帮助人们创造美好的生活空间。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提供优质生活，让更多人享受美好的家居环境。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品牌定位与理念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宜家的产品线涵盖了家具、家居饰品、灯具、窗帘、床上用品等多个领域。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宜家提供一站式购物体验，包括免费家居设计咨询、送货安装服务、退换货政策等。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6" b="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宜家不断推出新产品，以满足消费者不断变化的需求。这些新产品不仅包括家具，还有家居装饰品和厨房用品等。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宜家的产品设计始终以用户为中心，注重功能性和美观性。这种设计理念使得宜家的产品不仅实用，而且具有吸引力。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宜家的产品线非常广泛，从基本的家具到高端的设计品都有。这种全面的产品线满足了不同消费者的需求。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宜家认为自己的产品具有很高的价值，因此即使价格稍高，消费者仍然愿意购买。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宜家在定价时考虑了产品的生产成本、运输成本以及市场接受度等因素。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宜家在定价时也会考虑竞争对手的价格，以确保自己的价格具有竞争力。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宜家在全球范围内拥有大量的实体店，这些实体店不仅展示了产品，还为消费者提供了体验产品的机会。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宜家也拥有一个在线商店，消费者可以在上面购买产品。此外，宜家还通过社交媒体和其他在线平台进行营销。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在线商店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宜家与许多建筑公司、设计师和零售商建立了合作关系，以扩大自己的销售渠道。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宜家经常进行打折促销活动，以吸引更多的消费者购买产品。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宜家推出了会员计划，会员可以享受一些优惠和特权，例如免费咖啡、折扣以及优先购买新产品的机会。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宜家经常将一些产品捆绑在一起销售，这种销售方式可以帮助清库存并吸引更多的消费者。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https://d.book118.com/806123033201010050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2024-09-16T03:32:29.544</cp:lastPrinted>
  <dcterms:created xsi:type="dcterms:W3CDTF">2024-09-15T19:32:29Z</dcterms:created>
  <dcterms:modified xsi:type="dcterms:W3CDTF">2024-09-15T19:32:31Z</dcterms:modified>
</cp:coreProperties>
</file>