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9ED3F-A5F8-4650-B04D-AAC4B5ECD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A95D85-5C17-41B7-9068-843057C6F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1A5D32-7863-442F-9C85-1B6437252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BCBDC4-A23F-457B-8401-0290F8108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6B282C-80E2-4CB1-AD7D-7F76AAD73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5D6E62-A6FA-4182-AB11-BA99EE644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7CB78A-252A-4AE2-A9C9-D12691AA8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B1FBF1-92B5-4D81-AF15-A4201F6AF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D5ED5E-A246-47FE-BBAC-19DBAA685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E3AFD-6606-4DCF-B9C7-629927130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855786-54BC-4868-961C-8918E5150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12315214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耳聋的分类及区别课件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耳聋的定义与分类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各类耳聋的特点与原因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耳聋的预防与治疗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耳聋患者的生活质量与康复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耳聋的预防与保健知识普及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耳聋的定义与分类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32" r="23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耳聋是指听觉系统中的传音、感音以及对声音的综合分析部分的功能发生问题，导致听力受损或丧失，表现为不同程度的听力下降。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根据听力损失的性质和程度，耳聋可以分为传导性聋、感音神经性聋、混合性聋等多种类型。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耳聋的定义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听力损失的分类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耳聋的定义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传导性聋是指外耳和中耳的传音结构发生病变，导致声音无法正常传达到内耳，引起听力下降。常见病因包括外耳道闭锁、中耳炎、耳膜穿孔等。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传导性聋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感音神经性聋是指内耳感音器和听神经发生病变，导致声音信号无法正常传递到大脑，引起听力下降。常见病因包括老年性聋、噪声性聋、药物性聋等。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感音神经性聋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混合性聋是指传导性聋和感音神经性聋同时存在，导致不同程度的听力下降。常见病因包括中耳炎、耳膜穿孔、噪声暴露等。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混合性聋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耳聋的分类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各类耳聋的特点与原因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313" r="3431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这类耳聋通常表现为听力下降，但听力对语言的理解能力正常。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传导性耳聋的特点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传导性耳聋通常由外耳和中耳的病变引起，如外耳道闭锁、中耳炎、鼓膜穿孔等。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传导性耳聋的原因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传导性耳聋的特点与原因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625" r="9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感音神经性耳聋表现为听力下降，同时伴有语言理解能力的障碍。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感音神经性耳聋的特点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感音神经性耳聋通常由内耳的病变引起，如药物中毒、遗传因素、噪声暴露等。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感音神经性耳聋的原因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感音神经性耳聋的特点与原因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混合性耳聋的特点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混合性耳聋同时具有传导性耳聋和感音神经性耳聋的特点，听力下降且伴有语言理解能力的障碍。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混合性耳聋的原因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混合性耳聋可能由外耳、中耳和内耳的病变共同引起，如中耳炎伴有内耳损伤等。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750" r="17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混合性耳聋的特点与原因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耳聋的预防与治疗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https://d.book118.com/806123152142010101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2024-09-26T03:53:02.754</cp:lastPrinted>
  <dcterms:created xsi:type="dcterms:W3CDTF">2024-09-25T19:53:02Z</dcterms:created>
  <dcterms:modified xsi:type="dcterms:W3CDTF">2024-09-25T19:53:04Z</dcterms:modified>
</cp:coreProperties>
</file>