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F431D91-02E1-4754-B6A4-8B68B9068C8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0282C-D52C-42E1-9CDC-81936BD31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E55DE-0001-462D-B103-CCA9F1BCF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01CFE-349A-4C77-9372-7E05A7358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D8FD2-5B8C-4753-878B-813DBF80A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C19383-4C46-43AE-A00A-4E0CBFBC1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643EE3-97C2-477E-A179-DF9AD4CE4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CFF6CD-5E4F-41DF-80AE-F3C69867D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A45F8-1228-4974-A283-58FBF8AA7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FB7A1-ED89-49EB-B680-8EE67F355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C8D09-1878-417D-8784-7B482FC17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DB977-1AC0-4CA5-9DB1-60EBD7140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6E46ECC-4A04-41BE-BD41-E676C14EF02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184855E-1EDC-455F-B119-629F4DFC85F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2400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焊接焊接方法应用培训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电弧焊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气体保护焊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焊接基础知识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焊接是利用热量或压力将物体连接在一起的方法。它在制造业中起着至关重要的作用，可以用于连接金属、塑料等材料。焊接主要分为电弧焊、气体焊、激光焊等不同类型。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通过高温熔化金属，使两个或多个物体连接在一起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焊接的基本原理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主要有传导、对流、辐射等方式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热量传递方式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包括熔化、凝固、冷却等阶段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金属变化过程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焊接机、电源、气体等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焊接所需的设备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注意安全、保养设备等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电弧焊、气体焊、激光焊等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不同种类的设备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烧伤、漏电等意外情况急救措施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灭火器的使用方法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个人防护装备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护目镜、手套、防护服等的选择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如何正确佩戴和使用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穿戴防护服、避免火灾等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防止电击、呼吸道受到伤害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焊接是一项重要的连接技术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未来焊接技术的发展趋势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焊接在各个领域的广泛应用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电弧焊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电弧焊概述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电弧焊是利用电弧的热量将焊条和工件熔化，来实现焊接的一种方法。其特点包括操作简单、成本低、适用范围广。电弧焊主要应用于船舶建造、桥梁结构、汽车制造等领域。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电弧焊设备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手工电弧焊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半自动电弧焊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优势与应用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电弧焊焊接缺陷及预防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成因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常见焊接缺陷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焊接缺陷预防措施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半自动电弧焊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需要操作人员操作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适用于大规模焊接任务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电弧焊接头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流体传输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电流传输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手工电弧焊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操作简单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适用于小型焊接任务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电弧焊广泛应用于船舶建造、桥梁结构、汽车制造等领域，因其操作简便、成本低廉而受到各行业的青睐。通过不断的技术创新和质量控制，电弧焊在工业生产中发挥着重要作用。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气体保护焊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气体保护焊概述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气体保护焊是一种利用惰性气体或活性气体保护焊接区域，防止氧、氮等气体对熔池的侵害的焊接方法。其种类包括惰性气体保护焊、活性气体保护焊等。气体保护焊相比其他焊接方法具有焊缝美观、气孔率低、熔透性好等优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气体保护焊工艺参数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包括焊接电流、电压、焊接速度等参数的设置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气体保护焊的工艺参数设置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影响焊接质量的重要参数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气体保护焊时的电流密度与气体流量的关系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包括清洁接头、对接平整等工作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气体保护焊焊接接头的准备工作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气体保护焊中常用的填充材料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气体保护焊材料的质量标准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国家标准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气体保护焊焊接材料选择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不同材料的气体保护焊适用性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低碳钢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不锈钢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铝合金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气体保护焊焊接质量控制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气孔、裂纹等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气体保护焊常见焊接缺陷及原因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根据焊接要求判定焊接质量的标准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气体保护焊焊接质量评定标准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保证焊接质量的重要控制点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气体保护焊焊缝几何尺寸的控制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https://d.book118.com/806124003012010104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焊接焊接方法应用培训</vt:lpstr>
      <vt:lpstr>目录</vt:lpstr>
      <vt:lpstr>第一章 焊接基础知识</vt:lpstr>
      <vt:lpstr>焊接概述</vt:lpstr>
      <vt:lpstr>焊接原理</vt:lpstr>
      <vt:lpstr>焊接设备</vt:lpstr>
      <vt:lpstr>焊接安全</vt:lpstr>
      <vt:lpstr>结论</vt:lpstr>
      <vt:lpstr>第2章 电弧焊</vt:lpstr>
      <vt:lpstr> </vt:lpstr>
      <vt:lpstr>电弧焊设备</vt:lpstr>
      <vt:lpstr>电弧焊焊接缺陷及预防</vt:lpstr>
      <vt:lpstr>电弧焊设备</vt:lpstr>
      <vt:lpstr>电弧焊的应用领域</vt:lpstr>
      <vt:lpstr>第3章 气体保护焊</vt:lpstr>
      <vt:lpstr> </vt:lpstr>
      <vt:lpstr>气体保护焊工艺参数</vt:lpstr>
      <vt:lpstr>气体保护焊焊接材料选择</vt:lpstr>
      <vt:lpstr>气体保护焊焊接质量控制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2024-09-29T14:16:24.853</cp:lastPrinted>
  <dcterms:created xsi:type="dcterms:W3CDTF">2024-09-29T06:16:24Z</dcterms:created>
  <dcterms:modified xsi:type="dcterms:W3CDTF">2024-09-29T06:16:26Z</dcterms:modified>
</cp:coreProperties>
</file>