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717A9-F15F-4272-96C4-F614A1117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5CB4A-5745-43B9-887F-1308CFCA0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40A9D-941F-4056-9C46-B298F65D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E7A10-D83C-4E9B-9238-B18D3142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EEC13-B6EF-4786-A4E2-DFD099E8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A075C-1CE3-474A-80D0-D6FFC1BB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0F3FB-6866-4237-AF60-8C2A6619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DF624-67B1-45A3-A99D-F8EBC965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A66C3-F263-4709-BAFA-5C11D4CC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16738-ABC0-447B-8693-AEED15AD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834C0-562A-4A1B-943D-81FF95483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40541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项目建议书模板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组织结构与团队介绍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技术方案与实施难点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社会效益评价与风险控制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项目起止时间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项目负责人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项目总投资额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项目主要产品或服务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项目所属行业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项目市场定位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项目目标客户群体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3" r="152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项目对行业和社会的影响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项目提出的背景和原因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项目实施的重要性和意义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项目提出的理由与意义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竞争情况分析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行业发展趋势分析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市场风险分析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项目市场分析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项目主要内容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详细描述项目的核心内容，包括主要任务、目标、预期成果等。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列出项目涉及的主要活动和步骤，以及每个步骤的具体内容。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说明项目与其他相关项目的区别和联系，突出项目的独特性和创新性。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明确项目的总体目标和阶段性目标，确保项目实施过程中始终围绕目标进行。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针对每个目标，制定具体的衡量指标和评估标准，以便于项目实施过程中的监控和评估。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强调项目的社会效益、经济效益和环境效益，说明项目目标的实现将带来的长远利益。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制定详细的实施计划，包括时间表、人员分工、资源配置等。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考虑项目实施过程中可能遇到的风险和挑战，制定应对措施和预案。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建立项目实施过程中的监控和评估机制，确保项目按计划顺利进行。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组织结构与团队介绍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清晰展示项目组织架构，包括各个部门和关键职位。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详细说明各个部门在项目中的职责和功能，确保分工明确。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79" r="11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提供项目核心团队成员的教育背景、工作经验和技能特长。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明确团队成员在项目中的具体分工和所担任的职位。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成员分工与角色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关键成员履历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总结团队具备的优势，如专业技能、行业经验、团队协作等。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诚实面对团队可能存在的不足，如资源、经验、技能等方面的短板。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技术方案与实施难点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方案描述：该方案采用先进的技术手段，能够高效地完成项目目标。优势：技术成熟，可靠性高。劣势：成本较高，可能需要额外的技术支持。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方案二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方案描述：该方案采用较为成熟的技术手段，能够较好地完成项目目标。优势：成本较低，实施难度较小。劣势：技术效果可能不如方案一。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方案描述：该方案采用创新的技术手段，能够为项目带来独特的效果。优势：技术新颖，具有创新性。劣势：技术成熟度较低，可能需要更多的研发时间和资源。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方案一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https://d.book118.com/806124054145010040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2024-09-07T03:42:26.740</cp:lastPrinted>
  <dcterms:created xsi:type="dcterms:W3CDTF">2024-09-06T19:42:26Z</dcterms:created>
  <dcterms:modified xsi:type="dcterms:W3CDTF">2024-09-06T19:42:28Z</dcterms:modified>
</cp:coreProperties>
</file>