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EC22E3-1A9A-4FCB-9DDE-BA24F7ECC3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7BEF70-49DC-4C8D-891A-9957CCEED7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3D5F8A-3D24-4DA5-B570-75DC9E1ED2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BAB021-D6F1-4DF6-8CC9-34138D4BB4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00314E3-A744-4DE3-BECA-ABA4386683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F74CD9A-9AC6-4943-803C-1A3DBB1927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9C086E3-049E-4ED1-9004-88CAF6E232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F7277B-D360-4C4D-B0BB-FF6CBFB46A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047E8D-46D8-4E79-B60D-ECB61FB464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F0D193-1960-44BF-B186-EF05E033ED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F06DB1-8A22-4D93-A954-57E8E45CCB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6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</a:schemeClr>
              </a:gs>
              <a:gs pos="100000">
                <a:schemeClr val="bg1">
                  <a:lumMod val="95000"/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6130213030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《民用建筑可靠性鉴定标准》解读与应用\n## 1.民用建筑可靠性鉴定标准的背景与意义\n### 1.1民用建筑可靠性鉴定标准的制定背景\n### 1.2民用建筑可靠性鉴定标准的重要性和意义\n### 1.3民用建筑可靠性鉴定标准对建筑行业的影响\n## 2.民用建筑可靠性鉴定标准的主要内容\n### 2.1民用建筑可靠性鉴定标准的适用范围\n### 2.2民用建筑可靠性鉴定标准的技术要求\n### 2.3民用建筑可靠性鉴定标准的评定方法\n## 3.民用建筑可靠性鉴定标准的实施与应用\n### 3.1民用建筑可靠性鉴定标准的实施流程\n### 3.2民用建筑可靠性鉴定标准的应用案例\n### 3.3民用建筑可靠性鉴定标准的实施效果评估\n## 4.民用建筑可靠性鉴定标准的发展趋势与展望\n### 4.1民用建筑可靠性鉴定标准的发展动态\n### 4.2民用建筑可靠性鉴定标准的未来发展趋势\n### 4.3提高民用建筑可靠性鉴定标准实施效果的建议\n## 5.民用建筑可靠性鉴定标准的挑战与对策\n### 5.1民用建筑可靠性鉴定标准实施过程中的挑战\n### 5.2应对民用建筑可靠性鉴定标准挑战的对策\n### 5.3提高民用建筑可靠性鉴定标准实施效果的策略\n&quot;,&quot;templateId&quot;:&quot;1conbzikijrczy9ypxfn8ygnt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4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4000"/>
              <a:t>《民用建筑可靠性鉴定标准》解读与应用</a:t>
            </a:r>
            <a:endParaRPr lang="zh-CN"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1695" y="5051672"/>
            <a:ext cx="5848350" cy="482600"/>
          </a:xfrm>
        </p:spPr>
        <p:txBody>
          <a:bodyPr>
            <a:normAutofit/>
          </a:bodyPr>
          <a:lstStyle/>
          <a:p>
            <a:r>
              <a:rPr lang="en-US" smtClean="0"/>
              <a:t> </a:t>
            </a:r>
            <a:endParaRPr lang="zh-CN" spc="0">
              <a:solidFill>
                <a:schemeClr val="bg1">
                  <a:lumMod val="50000"/>
                  <a:alpha val="10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1614571" y="6098501"/>
            <a:ext cx="184731" cy="36933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民用建筑可靠性鉴定标准的背景与意义</a:t>
            </a:r>
            <a:endParaRPr/>
          </a:p>
        </p:txBody>
      </p:sp>
      <p:sp>
        <p:nvSpPr>
          <p:cNvPr id="12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2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173" name="组合 172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174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17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随着建筑行业的快速发展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7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建筑结构形式和材料多样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建筑设计和施工技术的不断创新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建筑使用和环境因素的变化</a:t>
                </a:r>
                <a:endParaRPr/>
              </a:p>
            </p:txBody>
          </p:sp>
          <p:sp>
            <p:nvSpPr>
              <p:cNvPr id="177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78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17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建筑安全问题日益突出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8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建筑结构损坏和性能下降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建筑安全事故频发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建筑维护成本增加</a:t>
                </a:r>
                <a:endParaRPr/>
              </a:p>
            </p:txBody>
          </p:sp>
          <p:sp>
            <p:nvSpPr>
              <p:cNvPr id="181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82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18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民用建筑可靠性鉴定标准的制定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8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弥补建筑行业相关标准的不足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提高建筑物的安全性和耐久性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促进建筑行业的健康发展</a:t>
                </a:r>
                <a:endParaRPr/>
              </a:p>
            </p:txBody>
          </p:sp>
          <p:sp>
            <p:nvSpPr>
              <p:cNvPr id="185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8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民用建筑可靠性鉴定标准的制定背景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8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189" name="组合 188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190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19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保障建筑物的安全性能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防止建筑结构损坏和性能下降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减少建筑安全事故的发生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降低建筑维护成本</a:t>
                </a:r>
                <a:endParaRPr/>
              </a:p>
            </p:txBody>
          </p:sp>
          <p:sp>
            <p:nvSpPr>
              <p:cNvPr id="193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94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19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提高建筑物的耐久性能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延长建筑物的使用寿命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降低建筑物的更新改造成本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提高建筑物的经济性能</a:t>
                </a:r>
                <a:endParaRPr/>
              </a:p>
            </p:txBody>
          </p:sp>
          <p:sp>
            <p:nvSpPr>
              <p:cNvPr id="197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98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19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促进建筑行业的技术进步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0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推动建筑设计和施工技术的创新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提高建筑行业的技术水平和竞争力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促进建筑行业的可持续发展</a:t>
                </a:r>
                <a:endParaRPr/>
              </a:p>
            </p:txBody>
          </p:sp>
          <p:sp>
            <p:nvSpPr>
              <p:cNvPr id="201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0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民用建筑可靠性鉴定标准的重要性和意义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05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06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07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建筑设计理念的改变</a:t>
                </a:r>
                <a:endParaRPr/>
              </a:p>
            </p:txBody>
          </p:sp>
          <p:sp>
            <p:nvSpPr>
              <p:cNvPr id="208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从传统的经验主义向科学主义转变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强调建筑物的结构安全性和耐久性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注重建筑物的环境适应性和可持续性</a:t>
                </a:r>
                <a:endParaRPr/>
              </a:p>
            </p:txBody>
          </p:sp>
        </p:grpSp>
        <p:grpSp>
          <p:nvGrpSpPr>
            <p:cNvPr id="209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10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建筑施工技术的创新</a:t>
                </a:r>
                <a:endParaRPr/>
              </a:p>
            </p:txBody>
          </p:sp>
          <p:sp>
            <p:nvSpPr>
              <p:cNvPr id="21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采用先进的施工工艺和技术手段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提高建筑物的施工质量和性能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降低建筑施工过程中的安全风险</a:t>
                </a:r>
                <a:endParaRPr/>
              </a:p>
            </p:txBody>
          </p:sp>
        </p:grpSp>
        <p:grpSp>
          <p:nvGrpSpPr>
            <p:cNvPr id="212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13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建筑维护管理的改进</a:t>
                </a:r>
                <a:endParaRPr/>
              </a:p>
            </p:txBody>
          </p:sp>
          <p:sp>
            <p:nvSpPr>
              <p:cNvPr id="214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建立完善的建筑维护管理制度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提高建筑维护管理的水平和效率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降低建筑维护成本和环境风险</a:t>
                </a:r>
                <a:endParaRPr/>
              </a:p>
            </p:txBody>
          </p:sp>
        </p:grpSp>
      </p:grpSp>
      <p:sp>
        <p:nvSpPr>
          <p:cNvPr id="21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民用建筑可靠性鉴定标准对建筑行业的影响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7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民用建筑可靠性鉴定标准的主要内容</a:t>
            </a:r>
            <a:endParaRPr/>
          </a:p>
        </p:txBody>
      </p:sp>
      <p:sp>
        <p:nvSpPr>
          <p:cNvPr id="218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0" name="组合 219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21" name="组合 220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22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各种类型的民用建筑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住宅建筑、办公建筑、商业建筑等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工业建筑、农业建筑、交通建筑等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教育建筑、医疗建筑、文化建筑等</a:t>
                </a:r>
                <a:endParaRPr/>
              </a:p>
            </p:txBody>
          </p:sp>
          <p:pic>
            <p:nvPicPr>
              <p:cNvPr id="22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26" name="组合 225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27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建筑物的各个阶段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建筑设计阶段、施工阶段、使用阶段等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建筑物的改造、加固、维护等</a:t>
                </a:r>
                <a:endParaRPr/>
              </a:p>
            </p:txBody>
          </p:sp>
          <p:pic>
            <p:nvPicPr>
              <p:cNvPr id="230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31" name="组合 230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32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建筑物的各个组成部分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混凝土结构、钢结构、木结构等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建筑装修、设备设施、消防设施等</a:t>
                </a:r>
                <a:endParaRPr/>
              </a:p>
            </p:txBody>
          </p:sp>
          <p:pic>
            <p:nvPicPr>
              <p:cNvPr id="235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3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民用建筑可靠性鉴定标准的适用范围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8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239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240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241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建筑物的承载能力、抗震性能、抗风性能等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建筑物的变形、裂缝、腐蚀等</a:t>
                </a:r>
                <a:endParaRPr/>
              </a:p>
            </p:txBody>
          </p:sp>
          <p:sp>
            <p:nvSpPr>
              <p:cNvPr id="24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建筑结构的安全性</a:t>
                </a:r>
                <a:endParaRPr/>
              </a:p>
            </p:txBody>
          </p:sp>
        </p:grpSp>
        <p:grpSp>
          <p:nvGrpSpPr>
            <p:cNvPr id="244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245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建筑物的使用寿命、维护周期、更新改造等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建筑物的材料性能、施工质量、使用环境等</a:t>
                </a:r>
                <a:endParaRPr/>
              </a:p>
            </p:txBody>
          </p:sp>
          <p:sp>
            <p:nvSpPr>
              <p:cNvPr id="246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建筑物的耐久性</a:t>
                </a:r>
                <a:endParaRPr/>
              </a:p>
            </p:txBody>
          </p:sp>
          <p:sp>
            <p:nvSpPr>
              <p:cNvPr id="247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48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49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建筑物的空间布局、使用性能、环境适应性等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建筑物的节能、环保、智能化等</a:t>
                </a:r>
                <a:endParaRPr/>
              </a:p>
            </p:txBody>
          </p:sp>
          <p:sp>
            <p:nvSpPr>
              <p:cNvPr id="250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建筑物的功能性</a:t>
                </a:r>
                <a:endParaRPr/>
              </a:p>
            </p:txBody>
          </p:sp>
          <p:sp>
            <p:nvSpPr>
              <p:cNvPr id="251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5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民用建筑可靠性鉴定标准的技术要求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4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55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56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5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对建筑物的结构、材料、设备等进行检测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对建筑物的安全性能、耐久性能、功能性能进行评估</a:t>
                </a:r>
                <a:endParaRPr/>
              </a:p>
            </p:txBody>
          </p:sp>
          <p:sp>
            <p:nvSpPr>
              <p:cNvPr id="25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建筑物的检测与评估</a:t>
                </a:r>
                <a:endParaRPr/>
              </a:p>
            </p:txBody>
          </p:sp>
        </p:grpSp>
        <p:grpSp>
          <p:nvGrpSpPr>
            <p:cNvPr id="259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6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根据检测结果和评估结果进行建筑物的评级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判断建筑物的可靠性等级和存在问题</a:t>
                </a:r>
                <a:endParaRPr/>
              </a:p>
            </p:txBody>
          </p:sp>
          <p:sp>
            <p:nvSpPr>
              <p:cNvPr id="261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建筑物的评级与鉴定</a:t>
                </a:r>
                <a:endParaRPr/>
              </a:p>
            </p:txBody>
          </p:sp>
        </p:grpSp>
        <p:grpSp>
          <p:nvGrpSpPr>
            <p:cNvPr id="262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63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撰写建筑物的可靠性鉴定报告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提出建筑物的维护、改造、加固等建议</a:t>
                </a:r>
                <a:endParaRPr/>
              </a:p>
            </p:txBody>
          </p:sp>
          <p:sp>
            <p:nvSpPr>
              <p:cNvPr id="264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建筑物的报告与建议</a:t>
                </a:r>
                <a:endParaRPr/>
              </a:p>
            </p:txBody>
          </p:sp>
        </p:grpSp>
      </p:grpSp>
      <p:pic>
        <p:nvPicPr>
          <p:cNvPr id="265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66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67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68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6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民用建筑可靠性鉴定标准的评定方法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民用建筑可靠性鉴定标准的实施与应用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民用建筑可靠性鉴定标准的实施流程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组合 1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13" name="组合 12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建筑物的检测与评估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对建筑物的结构、材料、设备等进行检测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对建筑物的安全性能、耐久性能、功能性能进行评估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18" name="组合 17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建筑物的评级与鉴定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根据检测结果和评估结果进行建筑物的评级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判断建筑物的可靠性等级和存在问题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3" name="组合 22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4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建筑物的报告与建议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撰写建筑物的可靠性鉴定报告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提出建筑物的维护、改造、加固等建议</a:t>
                </a:r>
                <a:endParaRPr/>
              </a:p>
            </p:txBody>
          </p:sp>
          <p:pic>
            <p:nvPicPr>
              <p:cNvPr id="2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https://d.book118.com/806130213030010051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gray">
      <a:dk1>
        <a:srgbClr val="000000"/>
      </a:dk1>
      <a:lt1>
        <a:srgbClr val="FFFFFF"/>
      </a:lt1>
      <a:dk2>
        <a:srgbClr val="000000"/>
      </a:dk2>
      <a:lt2>
        <a:srgbClr val="FFFEFF"/>
      </a:lt2>
      <a:accent1>
        <a:srgbClr val="414042"/>
      </a:accent1>
      <a:accent2>
        <a:srgbClr val="B8B9B6"/>
      </a:accent2>
      <a:accent3>
        <a:srgbClr val="727371"/>
      </a:accent3>
      <a:accent4>
        <a:srgbClr val="1D1C1E"/>
      </a:accent4>
      <a:accent5>
        <a:srgbClr val="71756B"/>
      </a:accent5>
      <a:accent6>
        <a:srgbClr val="464A40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《民用建筑可靠性鉴定标准》解读与应用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2024-09-16T20:43:07.771</cp:lastPrinted>
  <dcterms:created xsi:type="dcterms:W3CDTF">2024-09-16T12:43:07Z</dcterms:created>
  <dcterms:modified xsi:type="dcterms:W3CDTF">2024-09-16T12:43:09Z</dcterms:modified>
</cp:coreProperties>
</file>