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F81FA-CE0C-4B7C-9B84-CA13AD936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F0CE9-BA4A-4663-9D08-99D1833DD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6D63C-D402-4EAD-BE40-21D64BABE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3A98F1-70F2-4764-A878-67A191FCE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9292D7-C125-49DE-ADD8-19151A43F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C74011-1788-4F97-B90E-DC2E908E8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A1B905-F2E5-4BB3-B87C-2FA980884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A78B46-B590-40AE-8224-FA13A2D3F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F0ED1A-27DE-40EC-A2FF-DBAB7D32B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B4F7F-CBD1-4C60-A571-81199B78C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3AED9-F0A5-41B3-BAF1-3A36D62AC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132144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施工质量管理体系的质量工程交底和验收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质量工程交底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施工过程的质量控制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施工质量检查与验收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施工质量问题的处理与预防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明确各部门、各岗位的职责和权限，加强团队协作，提高施工效率。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提高施工质量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通过质量工程交底和验收，确保施工人员充分理解施工要求和标准，从而提高施工质量。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加强过程控制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对施工过程进行全面监控，确保每个施工环节都符合质量要求，减少返工和浪费。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包括验收申请、验收准备、现场验收、验收结论等。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汇报重点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强调质量工程交底和验收的重要性和必要性，明确各方职责和权限，提出加强质量管理的建议和措施。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相关责任方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包括建设单位、监理单位、施工单位等。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交底内容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包括施工图纸、施工方案、施工工艺、验收标准等。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施工质量管理体系概述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92" r="19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施工质量管理体系是指为确保施工工程在设计、采购、施工、调试等各个阶段满足规定的质量要求，通过制定一系列管理制度、流程、标准和方法，对施工全过程进行全面管理和控制的一套体系。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该体系旨在明确各级管理人员和施工人员的职责和权限，规范施工过程中的各项工作流程，确保施工质量的稳定和可靠。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施工质量管理体系的定义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提高施工质量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通过规范施工过程，减少质量问题的发生，提高施工工程的整体质量。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降低施工成本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减少返工、维修等不必要的成本支出，提高施工效率。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优质的施工质量是企业赢得市场口碑和客户信任的关键，有助于提升企业的市场竞争力。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施工质量管理体系的重要性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质量方针和目标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明确企业的质量追求和目标，为全体员工提供明确的质量方向。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组织结构和职责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建立清晰的组织结构，明确各级管理人员和施工人员的职责和权限。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对施工全过程进行细致的管理和控制，包括设计、采购、施工、调试等各个阶段。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资源管理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合理配置人力、物力、财力等资源，确保施工过程的顺利进行。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监视、测量和分析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对施工过程进行实时的监视和测量，及时发现问题并进行分析和改进。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通过对施工过程和质量管理体系的持续改进，不断提高施工质量和效率。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施工质量管理体系的构成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质量工程交底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明确质量目标和要求，统一思想，提高全员质量意识，确保施工质量的可控性。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包括工程概况、质量目标、施工质量控制点、验收标准、质量保证措施等。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质量工程交底的目的和内容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质量工程交底的程序和要求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程序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编制交底文件→审批→交底→签字确认→归档。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交底文件应详细、准确、具有可操作性；交底应全员参与，注重实效；交底后应签字确认，并妥善保管交底文件。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针对不同工程特点和施工条件，制定相应的交底内容和措施。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交底应及时进行，确保施工人员了解和掌握相关要求。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可追溯性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交底文件应详细记录交底内容和参与人员，以便后续追溯和查证。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交底过程中应注重与施工人员的互动，解答疑问，确保交底效果。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质量工程交底中应注意的问题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施工过程的质量控制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对施工过程进行全面监督和管理，确保施工工艺、材料、设备等符合设计要求。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及时处理施工过程中出现的质量问题，防止问题扩大和影响后续施工。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对关键工序和隐蔽工程进行重点控制，确保施工质量满足验收标准。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目的：确保施工过程中的各项活动符合设计要求和相关标准，减少质量问题的发生，提高工程整体质量。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施工过程的质量控制的目的和内容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施工过程的质量控制的方法和手段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采用先进的质量控制理念和方法，如PDCA循环、全面质量管理等。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制定详细的质量控制计划和措施，明确质量控制点和验收标准。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施工过程的质量控制的方法和手段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加强现场监督和检查，确保施工过程符合质量控制要求。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8869284" y="1724456"/>
            <a:ext cx="1112806" cy="1111282"/>
            <a:chOff x="8869284" y="1724456"/>
            <a:chExt cx="1112806" cy="1111282"/>
          </a:xfrm>
        </p:grpSpPr>
        <p:sp>
          <p:nvSpPr>
            <p:cNvPr id="26" name="AutoShape 26"/>
            <p:cNvSpPr/>
            <p:nvPr/>
          </p:nvSpPr>
          <p:spPr>
            <a:xfrm>
              <a:off x="8869284" y="1724456"/>
              <a:ext cx="1112806" cy="111128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8" name="AutoShape 28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7154784" y="2168988"/>
            <a:ext cx="754094" cy="754094"/>
            <a:chOff x="7154784" y="2168988"/>
            <a:chExt cx="754094" cy="754094"/>
          </a:xfrm>
        </p:grpSpPr>
        <p:sp>
          <p:nvSpPr>
            <p:cNvPr id="31" name="AutoShape 31"/>
            <p:cNvSpPr/>
            <p:nvPr/>
          </p:nvSpPr>
          <p:spPr>
            <a:xfrm>
              <a:off x="7154784" y="2168988"/>
              <a:ext cx="754094" cy="7540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AutoShape 32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9888459" y="3223119"/>
            <a:ext cx="996982" cy="996982"/>
            <a:chOff x="9888459" y="3223119"/>
            <a:chExt cx="996982" cy="996982"/>
          </a:xfrm>
        </p:grpSpPr>
        <p:sp>
          <p:nvSpPr>
            <p:cNvPr id="37" name="AutoShape 37"/>
            <p:cNvSpPr/>
            <p:nvPr/>
          </p:nvSpPr>
          <p:spPr>
            <a:xfrm>
              <a:off x="9888459" y="3223119"/>
              <a:ext cx="996982" cy="99698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6438790" y="3427907"/>
            <a:ext cx="941356" cy="939832"/>
            <a:chOff x="6438790" y="3427907"/>
            <a:chExt cx="941356" cy="939832"/>
          </a:xfrm>
        </p:grpSpPr>
        <p:sp>
          <p:nvSpPr>
            <p:cNvPr id="39" name="AutoShape 39"/>
            <p:cNvSpPr/>
            <p:nvPr/>
          </p:nvSpPr>
          <p:spPr>
            <a:xfrm>
              <a:off x="6438790" y="3427907"/>
              <a:ext cx="941356" cy="93983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41" name="AutoShape 41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7334997" y="4608940"/>
            <a:ext cx="1147763" cy="1147763"/>
            <a:chOff x="7334997" y="4608940"/>
            <a:chExt cx="1147763" cy="1147763"/>
          </a:xfrm>
        </p:grpSpPr>
        <p:sp>
          <p:nvSpPr>
            <p:cNvPr id="45" name="AutoShape 45"/>
            <p:cNvSpPr/>
            <p:nvPr/>
          </p:nvSpPr>
          <p:spPr>
            <a:xfrm>
              <a:off x="7334997" y="4608940"/>
              <a:ext cx="1147763" cy="114776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7" name="AutoShape 47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9" name="Freeform 49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0" name="Group 50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51" name="Freeform 51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施工过程的质量控制的方法和手段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手段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采用先进的检测设备和工具，对施工过程中的各项参数进行实时监测。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建立完善的质量记录和档案管理制度，对施工过程中的质量问题进行跟踪和处理。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加强与设计、监理等单位的沟通和协调，共同解决施工过程中出现的质量问题。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加强施工人员的培训和教育，提高其质量意识和技能水平。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严格控制进场材料的质量，确保材料符合设计要求和合同约定。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施工工艺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制定合理的施工工艺流程，确保施工过程中的各项活动符合规范要求。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加强施工过程中的监督检查工作，及时发现并处理质量问题。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施工过程的质量控制中应注意的问题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https://d.book118.com/806132144154010050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2024-09-16T02:31:35.635</cp:lastPrinted>
  <dcterms:created xsi:type="dcterms:W3CDTF">2024-09-15T18:31:35Z</dcterms:created>
  <dcterms:modified xsi:type="dcterms:W3CDTF">2024-09-15T18:31:38Z</dcterms:modified>
</cp:coreProperties>
</file>