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81D5C-CAFD-48F6-AE42-DE28B2CC3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F94EF-2551-438D-82C5-2593E2DE9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C9802-B178-4C10-92CE-C638C6BC1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DB076-D58D-4D97-8B93-8E08C21C2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1BEF3D-4F56-401F-99CF-C1E49EF13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F73523-623E-434A-BDF5-4C4545794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D77440-1BC4-4E1A-93CA-46F63F0DB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8E02E-7375-4B75-BD39-1C184BCF6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C6ADD-273E-4095-A294-43743209F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42111-CCAF-4716-89C3-C287665FD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F8E23-B1DE-4134-B830-908784C54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33213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中国古代文化的多元性与包容性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多元性表现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包容性体现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多元性与包容性的关系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多元性与包容性的价值意义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当代启示与传承发展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文化的定义与特点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文化是一种社会现象，是人们长期创造形成的产物，同时又是一种历史现象，是社会历史的积淀物。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文化具有多样性、地域性、民族性、时代性等特点，不同文化之间相互交流、借鉴，共同构成了丰富多彩的人类文化。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中国古代文化源远流长，有着数千年的历史，是中华民族智慧和文明的结晶。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在古代，中国是一个多民族、多元文化的国家，不同民族、不同地区之间的文化交流与融合，形成了独具特色的中国古代文化。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中国古代文化在发展过程中，不断吸收外来文化的有益成分，同时也对外传播自己的文化，展现了其开放、包容的精神。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中国古代文化的背景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多元性表现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民族服饰多样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各民族的传统服饰各具特色，反映了不同民族的生活习俗和审美观念。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众多民族共存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中国自古以来就是一个多民族国家，各民族在长期的历史发展过程中形成了各自独特的文化和传统。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民族语言丰富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不同民族拥有各自的语言和文字，这些语言和文字是中国古代文化多元性的重要体现。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民族多样性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地理环境多样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中国地域辽阔，地理环境复杂多样，包括山地、高原、平原、盆地等多种地形地貌。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地域文化丰富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不同地域的自然环境和社会历史条件孕育了各具特色的地域文化，如中原文化、巴蜀文化、楚文化等。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地域经济差异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不同地域的经济发展水平和产业结构也存在差异，这种差异在一定程度上影响了地域文化的形成和发展。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地域差异性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儒家思想是中国古代最具影响力的思想流派之一，强调仁爱、礼制和道德教化。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道家思想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道家思想主张道法自然、无为而治，追求自然与人的和谐统一。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法家思想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法家思想强调法治、重刑重罚，主张以法治国、以刑去刑。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墨家思想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墨家思想主张兼爱、非攻，倡导平等、博爱和反对战争。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思想流派纷呈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包容性体现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佛教的传入与本土化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佛教自印度传入中国后，经过与本土文化的融合，形成了具有中国特色的佛教文化，成为中国传统文化的重要组成部分。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外来乐器的引入与改造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如琵琶、扬琴等外来乐器在中国得到广泛传播和改造，逐渐融入中国音乐体系。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丝绸之路的开辟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通过丝绸之路，中国与西域、中亚、欧洲等地进行贸易和文化交流，积极接纳并融合外来文化。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对外来文化的接纳与融合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少数民族宗教信仰的尊重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中国古代对少数民族的宗教信仰也给予充分尊重，如藏传佛教在藏族地区的广泛传播。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民间信仰的包容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中国古代民间信仰丰富多样，包括自然崇拜、祖先崇拜等，这些信仰在官方层面得到一定程度的包容和认可。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儒释道三教合一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在中国古代，儒家、佛教和道教三种不同的宗教信仰相互尊重、共存共荣，形成了独特的三教合一现象。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对不同宗教信仰的尊重与共存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在中国古代的一些历史时期，妇女地位相对较高，如唐代女性可以参与政治、经济活动，具有一定的社会地位。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妇女地位的相对提高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中国古代对残疾人有一定的关爱措施，如设立养济院等机构收留无助的残疾人，给予他们基本的生活保障。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对残疾人的关爱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中国古代有尊老爱幼的传统美德，对老年人给予尊重和优待，如设立养老院等机构为老年人提供照顾和帮助。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对老年人的尊重与优待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对社会弱势群体的关爱与包容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https://d.book118.com/806133213040010045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2024-09-13T22:01:54.662</cp:lastPrinted>
  <dcterms:created xsi:type="dcterms:W3CDTF">2024-09-13T14:01:54Z</dcterms:created>
  <dcterms:modified xsi:type="dcterms:W3CDTF">2024-09-13T14:01:56Z</dcterms:modified>
</cp:coreProperties>
</file>