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F412F1-1D70-4FC6-ABC0-B6931419A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746852-2721-4C4C-8B5D-E9B696FEC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DA4C5B-C2CE-459E-A21F-9B6F4CAC4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655807-13D4-4329-8346-ACE1AB098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A590C5-9A5C-430F-A017-316D6ACFB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D6C05C-F7CD-4723-A648-668252D4D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89C534-CE9E-4050-9B0A-241BD43EC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DF5721-C401-47F9-9D7A-A9806DD4C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046015-0E0D-41DE-8F9C-09F0F8436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A2D541-B2DC-4F95-B647-1E1CD8EF2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99BCEB-7D41-438A-AC78-8D6202313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13422320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伤口护理个案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伤口护理概述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伤口评估与诊断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伤口护理方案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伤口护理案例分析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伤口护理的注意事项与建议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伤口护理概述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伤口的类型与成因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由皮肤与粗糙表面摩擦造成，常见于摔倒、运动受伤等。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由锐器如刀、玻璃等造成，常见于厨房操作或意外割伤。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由强烈拉扯造成皮肤撕裂，常见于衣物撕裂、动物咬伤等。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由高温物体、火焰、蒸汽等造成皮肤损伤。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擦伤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切割伤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撕裂伤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烧伤和烫伤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促进愈合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减轻疼痛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伤口护理的重要性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保持伤口清洁，避免细菌滋生，预防感染。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提供适当的护理，有助于伤口快速愈合。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正确的护理方法可以减轻伤口疼痛。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及时处理伤口，可以预防并发症的发生。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清洁伤口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保持干燥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使用适当的敷料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观察和记录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伤口护理的基本原则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使用温和的肥皂和清水清洁伤口，去除污垢和细菌。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根据伤口类型和状况，选择适当的敷料，如纱布、绷带等。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在清洁伤口后，保持伤口干燥，避免潮湿环境，以预防感染。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密切观察伤口变化，记录伤口状况，如疼痛、红肿等，以便及时处理。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伤口评估与诊断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观察伤口的位置、大小、深度、颜色、是否有渗出物等。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观察伤口情况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了解患者是否有糖尿病、动脉硬化等慢性疾病，以及是否正在服用抗凝血药物等。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询问病史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轻轻触摸伤口周围，感受是否有肿胀、疼痛、温度异常等。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触诊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测量伤口的长度、深度、宽度等，以便制定合适的护理计划。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量诊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伤口评估的方法与步骤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判断伤口是急性还是慢性，是开放性还是闭合性。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伤口类型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伤口深度和长度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感染情况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周围组织情况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评估伤口的严重程度，确定是否需要缝合或清创。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判断伤口是否感染，感染的程度如何。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观察伤口周围的组织是否有坏死、水肿等情况。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伤口诊断的依据与标准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定期更换敷料，保持伤口清洁干燥，避免细菌感染。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避免过度活动和剧烈运动，以免引起伤口出血。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出血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选择适当的敷料和药物，减轻患者的疼痛感。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密切观察伤口周围组织的情况，发现坏死及时处理。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组织坏死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伤口恶化与并发症的预防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伤口护理方案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使用温和的肥皂和温水清洗伤口周围的皮肤，避免使用酒精或碘酒等刺激性液体。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使用医用碘酒或酒精棉球消毒伤口及周围皮肤，注意避免酒精与碘酒直接接触伤口。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清洁与消毒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https://d.book118.com/806134223202010101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2024-09-26T07:01:06.175</cp:lastPrinted>
  <dcterms:created xsi:type="dcterms:W3CDTF">2024-09-25T23:01:06Z</dcterms:created>
  <dcterms:modified xsi:type="dcterms:W3CDTF">2024-09-25T23:01:08Z</dcterms:modified>
</cp:coreProperties>
</file>