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C1AB-D3EA-4D45-BF3B-5CFC2DF6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F1E98-8E98-4F4E-947A-F00B8D4D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F3910-0845-4C82-B06F-60FA0576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9479E-993B-4F21-AE7D-5480D8BF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4E59C-39E2-481F-B8A9-88ED8536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8DA21-FAEE-4CE3-8A07-4464B855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6B03D-E6AC-4674-A911-BEA3EA34E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C2262-B710-40BE-B8A7-76A425AB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73B16-D1C1-4E78-A628-6C8F6240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07F02-0924-4BE8-AF20-0930CAFD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714A4-DA1B-4F64-93A5-FA05DA64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3423305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预防婴幼儿烧伤烫伤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如何预防婴幼儿烧伤烫伤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烧伤烫伤的急救措施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烧伤和烫伤会对婴幼儿娇嫩的皮肤造成严重损伤，影响美观，甚至留下疤痕。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烧伤和烫伤会给婴幼儿带来剧烈的疼痛和不适，影响其正常生活和成长。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烧伤和烫伤容易引发感染，严重时可能引起全身感染，威胁生命安全。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烧伤烫伤的危害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预防烧伤和烫伤是保障婴幼儿生命安全的重要措施之一。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4" r="180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2" r="1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保护婴幼儿安全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避免因烧伤和烫伤而产生的医疗费用和护理负担。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防止烧伤和烫伤有助于提高婴幼儿的生活质量，使其健康成长。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烧伤烫伤的原因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热水是常见的烫伤源，婴幼儿由于皮肤娇嫩，更容易受到伤害。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婴幼儿在洗澡、喝水或接触热水时，如果水温过高或容器选择不当，可能导致皮肤烫伤。家长应特别注意控制水温，选择适合婴幼儿的容器，并避免将热水置于婴幼儿可及范围内。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热水烫伤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火焰烧伤通常是由于接触到火源或易燃物品引发的。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婴幼儿接触到火柴、蜡烛或其他易燃物品时，可能会引发火灾或烧伤。家长应将火源和易燃物品放置在婴幼儿无法触及的地方，并教育孩子远离火源。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火焰烧伤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高温物体如热水壶、电熨斗等，如果放置不当，可能造成烫伤。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家长应将高温物体放在婴幼儿无法触及的地方，确保周围没有可燃物品，并定期检查其安全性能。同时，家长应教育孩子不要随意触碰未知温度的物体。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高温物体烫伤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如何预防婴幼儿烧伤烫伤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确保热水容器加盖，以防婴幼儿无意中碰到。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热水容器加盖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将热水温度控制在适宜范围内，避免过热。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热水温度控制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917" b="9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在使用热水时，家长应时刻留意婴幼儿的活动范围，并给予警示。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热水使用警示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火焰安全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火源远离婴幼儿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火焰和热源应远离婴幼儿，避免其接触。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蜡烛和火柴管理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家长应妥善保管蜡烛和火柴，避免婴幼儿拿到。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安全使用燃气灶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在使用燃气灶时，家长应保持警惕，确保燃气灶处于关闭状态。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https://d.book118.com/806134233055010052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2024-09-18T15:35:42.617</cp:lastPrinted>
  <dcterms:created xsi:type="dcterms:W3CDTF">2024-09-18T07:35:42Z</dcterms:created>
  <dcterms:modified xsi:type="dcterms:W3CDTF">2024-09-18T07:35:44Z</dcterms:modified>
</cp:coreProperties>
</file>