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32C8F2-765D-4C64-9898-2189E554B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CD693B-69CA-456C-B714-38960AED4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B8E7F3-D3A4-4CB3-9096-DEF577E63A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151BC5-32E4-4E27-AC12-10AF537A76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CE3C7F-8648-42DF-837D-911EB51EF1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419CF-85F4-4088-8BAB-88FA6E88E4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48E909-DEF7-4760-ABD7-74912190CA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303878-B94B-4C50-B64B-A80484B20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F30CA-9F89-4058-AC44-9513A7817B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8008F-0836-42A0-BF9E-F12FA53D7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8189FE-028E-4992-A15E-F59C90E52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35210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基础护理伦理课件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基础护理伦理概述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基础护理伦理的核心原则</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基础护理伦理的实践应用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基础护理伦理的挑战与解决方案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基础护理伦理案例分析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基础护理伦理概述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484" r="3348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基础护理伦理是指护理人员在从事护理工作中应遵循的道德规范和行为准则，涉及到尊重、关爱、公平、诚实等价值观。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基础护理伦理具有普遍性、实践性、专业性和规范性的特点，是护理专业的重要组成部分，也是护理人员职业素养的核心内容。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引领社会道德风尚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基础护理伦理所倡导的尊重、关爱、公平、诚实等价值观，对于引领社会道德风尚、弘扬社会主义核心价值观具有积极意义。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提高护理质量</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遵循基础护理伦理，能够提高护理工作的质量和效率，提升患者满意度，增强医疗机构的声誉和形象。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保护患者权益</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基础护理伦理强调尊重和保护患者的权益，包括生命健康权、知情权、隐私权等，有利于维护患者的尊严和权益。</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促进医护合作</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基础护理伦理是医护人员之间合作的基础，能够促进医护之间的沟通、协作与配合，共同为患者提供优质的医疗服务。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基础护理伦理的重要性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基础护理伦理的发展历程可以追溯到古代医学伦理，经过长期的发展和演变，逐渐形成了现代护理伦理的基本框架和体系。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随着医学技术的不断进步和社会的不断发展，基础护理伦理将不断发展和完善，以适应新的医学模式和健康需求，同时将更加注重人文关怀和患者体验。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基础护理伦理的历史与发展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基础护理伦理的核心原则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344" r="25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尊重患者的自主性是基础护理伦理的重要原则，包括尊重患者的意愿、隐私和尊严。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护士应尊重患者的自主决策，不干涉或强迫患者做出选择。同时，护士应保护患者的隐私，不泄露患者的个人信息和病情。在护理过程中，护士应保持对患者的尊重，避免任何形式的侮辱、歧视或虐待。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尊重与自主性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不伤害和保护患者的身体健康是基础护理伦理的基本要求。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士在护理过程中应采取一切必要的措施，确保患者的身体安全和健康。这意味着护士应避免任何可能对患者的身体造成伤害的行为，如操作失误或疏忽。同时，护士应积极采取措施预防患者发生意外伤害，如防止患者跌倒、烫伤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不伤害与保护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基础护理伦理要求护士在护理工作中公正、公平地对待每一位患者。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应遵循医疗机构的规章制度，确保患者平等地享有医疗资源和服务。在护理过程中，护士不应偏袒或歧视任何一位患者，而应根据患者的病情和需要，提供相同质量的护理服务。此外，护士还应积极参与医疗机构的公益活动，为社会弱势群体提供护理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公正与公平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信任与透明</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建立信任关系和保持透明是基础护理伦理的重要内容，有助于提高患者满意度和促进医患关系的和谐发展。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士应以诚信和专业精神赢得患者的信任，建立良好的医患关系。在护理过程中，护士应及时、准确地与患者沟通，向患者解释病情、治疗方案和护理措施。同时，护士还应向患者说明医疗费用明细，避免不必要的纠纷。此外，护士应积极参与医疗机构的信任建设活动，提高医疗服务的透明度和公信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基础护理伦理的实践应用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尊重患者的隐私权，不泄露患者个人信息和病情，保护患者的隐私不受侵犯。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患者隐私保护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患者自主权尊重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625" r="5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患者安全保障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3" r="1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尊重患者的自主权，在护理过程中充分听取患者的意见和需求，不强迫患者接受任何护理决策。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确保患者的安全和舒适，采取必要的防护措施，预防护理过程中的意外事件和并发症。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患者权益保护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https://d.book118.com/806135210135010034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2024-09-03T21:56:36.991</cp:lastPrinted>
  <dcterms:created xsi:type="dcterms:W3CDTF">2024-09-03T13:56:37Z</dcterms:created>
  <dcterms:modified xsi:type="dcterms:W3CDTF">2024-09-03T13:56:38Z</dcterms:modified>
</cp:coreProperties>
</file>