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2"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5" r:id="rId22"/>
  </p:sldIdLst>
  <p:sldSz cx="9966960" cy="7475220"/>
  <p:notesSz cx="6858000" cy="9144000"/>
  <p:custDataLst>
    <p:tags r:id="rId23"/>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tags" Target="tags/tag1.xml" /><Relationship Id="rId24" Type="http://schemas.openxmlformats.org/officeDocument/2006/relationships/presProps" Target="presProps.xml" /><Relationship Id="rId25" Type="http://schemas.openxmlformats.org/officeDocument/2006/relationships/viewProps" Target="viewProps.xml" /><Relationship Id="rId26" Type="http://schemas.openxmlformats.org/officeDocument/2006/relationships/theme" Target="theme/theme1.xml" /><Relationship Id="rId27"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94109DA-F38D-4EDD-A9CA-B2C453D13E1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8FF0DC7-9691-42DB-A12F-C9370023BE3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AD3E330-8E66-4113-B04B-4F786A96D85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FB6B57A-2213-4643-9C0F-89DAF7EF9D8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DE87A40-FB21-42AA-AF4C-1DE45FA0CC4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F6EFFE4-4B1B-4207-9D3C-46CE351A4B3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9CC71CD-E334-4ED9-B0E9-17AC90A8431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7270531-B8E0-44EC-8369-665C476EF7F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7A3C5CF-5EBE-471E-8DCF-408767B36D8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ADCD3BB-019B-4E2F-A364-3CF70853520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440439E-88FE-46E8-91AF-EF7EA24FA36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cSld name="Title Slide">
    <p:bg>
      <p:bgPr>
        <a:solidFill>
          <a:schemeClr val="bg1"/>
        </a:solidFill>
      </p:bgPr>
    </p:bg>
    <p:spTree>
      <p:nvGrpSpPr>
        <p:cNvPr id="1" name=""/>
        <p:cNvGrpSpPr/>
        <p:nvPr/>
      </p:nvGrpSpPr>
      <p:grpSpPr/>
      <p:grpSp>
        <p:nvGrpSpPr>
          <p:cNvPr id="2050" name=""/>
          <p:cNvGrpSpPr/>
          <p:nvPr/>
        </p:nvGrpSpPr>
        <p:grpSpPr>
          <a:xfrm>
            <a:off x="0" y="0"/>
            <a:ext cx="9966961" cy="7475220"/>
            <a:chExt cx="6278" cy="4709"/>
          </a:xfrm>
        </p:grpSpPr>
        <p:sp>
          <p:nvSpPr>
            <p:cNvPr id="2051" name=""/>
            <p:cNvSpPr/>
            <p:nvPr/>
          </p:nvSpPr>
          <p:spPr bwMode="hidden">
            <a:xfrm>
              <a:off x="0" y="0"/>
              <a:ext cx="2407" cy="4709"/>
            </a:xfrm>
            <a:prstGeom prst="rect">
              <a:avLst/>
            </a:prstGeom>
            <a:gradFill rotWithShape="0">
              <a:gsLst>
                <a:gs pos="0">
                  <a:srgbClr val="CCCCE6"/>
                </a:gs>
                <a:gs pos="100000">
                  <a:srgbClr val="FFFFFF"/>
                </a:gs>
              </a:gsLst>
              <a:lin ang="0"/>
            </a:gradFill>
            <a:ln cap="flat">
              <a:noFill/>
              <a:prstDash val="solid"/>
              <a:miter lim="800000"/>
              <a:headEnd type="none" w="med" len="med"/>
              <a:tailEnd type="none" w="med" len="med"/>
            </a:ln>
          </p:spPr>
          <p:txBody>
            <a:bodyPr wrap="none" anchor="ctr" anchorCtr="0"/>
            <a:lstStyle>
              <a:defPPr>
                <a:defRPr lang="zh-CN" altLang="en-US"/>
              </a:defPPr>
              <a:lvl1pPr marL="0" indent="0" algn="l" defTabSz="996696" rtl="0" eaLnBrk="1" fontAlgn="base" latinLnBrk="0" hangingPunct="1">
                <a:lnSpc>
                  <a:spcPct val="100000"/>
                </a:lnSpc>
                <a:spcBef>
                  <a:spcPct val="0"/>
                </a:spcBef>
                <a:spcAft>
                  <a:spcPct val="0"/>
                </a:spcAft>
                <a:buClrTx/>
                <a:buSzTx/>
                <a:buFontTx/>
                <a:buNone/>
                <a:defRPr kumimoji="0" lang="zh-CN" altLang="en-US" sz="1962" b="0" i="0" u="none" kern="1200">
                  <a:solidFill>
                    <a:schemeClr val="tx1"/>
                  </a:solidFill>
                  <a:latin typeface="Arial" pitchFamily="34" charset="0"/>
                  <a:ea typeface="宋体" charset="-122"/>
                  <a:cs typeface="+mn-cs"/>
                </a:defRPr>
              </a:lvl1pPr>
              <a:lvl2pPr marL="498348" indent="0" algn="l" defTabSz="996696" rtl="0" eaLnBrk="1" fontAlgn="base" latinLnBrk="0" hangingPunct="1">
                <a:lnSpc>
                  <a:spcPct val="100000"/>
                </a:lnSpc>
                <a:spcBef>
                  <a:spcPct val="0"/>
                </a:spcBef>
                <a:spcAft>
                  <a:spcPct val="0"/>
                </a:spcAft>
                <a:buClrTx/>
                <a:buSzTx/>
                <a:buFontTx/>
                <a:buNone/>
                <a:defRPr kumimoji="0" lang="zh-CN" altLang="en-US" sz="1962" b="0" i="0" u="none" kern="1200">
                  <a:solidFill>
                    <a:schemeClr val="tx1"/>
                  </a:solidFill>
                  <a:latin typeface="Arial" pitchFamily="34" charset="0"/>
                  <a:ea typeface="宋体" charset="-122"/>
                  <a:cs typeface="+mn-cs"/>
                </a:defRPr>
              </a:lvl2pPr>
              <a:lvl3pPr marL="996696" indent="0" algn="l" defTabSz="996696" rtl="0" eaLnBrk="1" fontAlgn="base" latinLnBrk="0" hangingPunct="1">
                <a:lnSpc>
                  <a:spcPct val="100000"/>
                </a:lnSpc>
                <a:spcBef>
                  <a:spcPct val="0"/>
                </a:spcBef>
                <a:spcAft>
                  <a:spcPct val="0"/>
                </a:spcAft>
                <a:buClrTx/>
                <a:buSzTx/>
                <a:buFontTx/>
                <a:buNone/>
                <a:defRPr kumimoji="0" lang="zh-CN" altLang="en-US" sz="1962" b="0" i="0" u="none" kern="1200">
                  <a:solidFill>
                    <a:schemeClr val="tx1"/>
                  </a:solidFill>
                  <a:latin typeface="Arial" pitchFamily="34" charset="0"/>
                  <a:ea typeface="宋体" charset="-122"/>
                  <a:cs typeface="+mn-cs"/>
                </a:defRPr>
              </a:lvl3pPr>
              <a:lvl4pPr marL="1495044" indent="0" algn="l" defTabSz="996696" rtl="0" eaLnBrk="1" fontAlgn="base" latinLnBrk="0" hangingPunct="1">
                <a:lnSpc>
                  <a:spcPct val="100000"/>
                </a:lnSpc>
                <a:spcBef>
                  <a:spcPct val="0"/>
                </a:spcBef>
                <a:spcAft>
                  <a:spcPct val="0"/>
                </a:spcAft>
                <a:buClrTx/>
                <a:buSzTx/>
                <a:buFontTx/>
                <a:buNone/>
                <a:defRPr kumimoji="0" lang="zh-CN" altLang="en-US" sz="1962" b="0" i="0" u="none" kern="1200">
                  <a:solidFill>
                    <a:schemeClr val="tx1"/>
                  </a:solidFill>
                  <a:latin typeface="Arial" pitchFamily="34" charset="0"/>
                  <a:ea typeface="宋体" charset="-122"/>
                  <a:cs typeface="+mn-cs"/>
                </a:defRPr>
              </a:lvl4pPr>
              <a:lvl5pPr marL="1993392" indent="0" algn="l" defTabSz="996696" rtl="0" eaLnBrk="1" fontAlgn="base" latinLnBrk="0" hangingPunct="1">
                <a:lnSpc>
                  <a:spcPct val="100000"/>
                </a:lnSpc>
                <a:spcBef>
                  <a:spcPct val="0"/>
                </a:spcBef>
                <a:spcAft>
                  <a:spcPct val="0"/>
                </a:spcAft>
                <a:buClrTx/>
                <a:buSzTx/>
                <a:buFontTx/>
                <a:buNone/>
                <a:defRPr kumimoji="0" lang="zh-CN" altLang="en-US" sz="196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sz="2616">
                <a:latin typeface="Times New Roman" charset="0"/>
              </a:endParaRPr>
            </a:p>
          </p:txBody>
        </p:sp>
        <p:sp>
          <p:nvSpPr>
            <p:cNvPr id="2052" name=""/>
            <p:cNvSpPr/>
            <p:nvPr/>
          </p:nvSpPr>
          <p:spPr bwMode="hidden">
            <a:xfrm>
              <a:off x="1178" y="1161"/>
              <a:ext cx="5100" cy="1740"/>
            </a:xfrm>
            <a:prstGeom prst="rect">
              <a:avLst/>
            </a:prstGeom>
            <a:solidFill>
              <a:srgbClr val="00007D"/>
            </a:solidFill>
            <a:ln cap="flat">
              <a:noFill/>
              <a:prstDash val="solid"/>
              <a:miter lim="800000"/>
              <a:headEnd type="none" w="med" len="med"/>
              <a:tailEnd type="none" w="med" len="med"/>
            </a:ln>
          </p:spPr>
          <p:txBody>
            <a:bodyPr/>
            <a:lstStyle>
              <a:defPPr>
                <a:defRPr lang="zh-CN" altLang="en-US"/>
              </a:defPPr>
              <a:lvl1pPr marL="0" indent="0" algn="l" defTabSz="996696" rtl="0" eaLnBrk="1" fontAlgn="base" latinLnBrk="0" hangingPunct="1">
                <a:lnSpc>
                  <a:spcPct val="100000"/>
                </a:lnSpc>
                <a:spcBef>
                  <a:spcPct val="0"/>
                </a:spcBef>
                <a:spcAft>
                  <a:spcPct val="0"/>
                </a:spcAft>
                <a:buClrTx/>
                <a:buSzTx/>
                <a:buFontTx/>
                <a:buNone/>
                <a:defRPr kumimoji="0" lang="zh-CN" altLang="en-US" sz="1962" b="0" i="0" u="none" kern="1200">
                  <a:solidFill>
                    <a:schemeClr val="tx1"/>
                  </a:solidFill>
                  <a:latin typeface="Arial" pitchFamily="34" charset="0"/>
                  <a:ea typeface="宋体" charset="-122"/>
                  <a:cs typeface="+mn-cs"/>
                </a:defRPr>
              </a:lvl1pPr>
              <a:lvl2pPr marL="498348" indent="0" algn="l" defTabSz="996696" rtl="0" eaLnBrk="1" fontAlgn="base" latinLnBrk="0" hangingPunct="1">
                <a:lnSpc>
                  <a:spcPct val="100000"/>
                </a:lnSpc>
                <a:spcBef>
                  <a:spcPct val="0"/>
                </a:spcBef>
                <a:spcAft>
                  <a:spcPct val="0"/>
                </a:spcAft>
                <a:buClrTx/>
                <a:buSzTx/>
                <a:buFontTx/>
                <a:buNone/>
                <a:defRPr kumimoji="0" lang="zh-CN" altLang="en-US" sz="1962" b="0" i="0" u="none" kern="1200">
                  <a:solidFill>
                    <a:schemeClr val="tx1"/>
                  </a:solidFill>
                  <a:latin typeface="Arial" pitchFamily="34" charset="0"/>
                  <a:ea typeface="宋体" charset="-122"/>
                  <a:cs typeface="+mn-cs"/>
                </a:defRPr>
              </a:lvl2pPr>
              <a:lvl3pPr marL="996696" indent="0" algn="l" defTabSz="996696" rtl="0" eaLnBrk="1" fontAlgn="base" latinLnBrk="0" hangingPunct="1">
                <a:lnSpc>
                  <a:spcPct val="100000"/>
                </a:lnSpc>
                <a:spcBef>
                  <a:spcPct val="0"/>
                </a:spcBef>
                <a:spcAft>
                  <a:spcPct val="0"/>
                </a:spcAft>
                <a:buClrTx/>
                <a:buSzTx/>
                <a:buFontTx/>
                <a:buNone/>
                <a:defRPr kumimoji="0" lang="zh-CN" altLang="en-US" sz="1962" b="0" i="0" u="none" kern="1200">
                  <a:solidFill>
                    <a:schemeClr val="tx1"/>
                  </a:solidFill>
                  <a:latin typeface="Arial" pitchFamily="34" charset="0"/>
                  <a:ea typeface="宋体" charset="-122"/>
                  <a:cs typeface="+mn-cs"/>
                </a:defRPr>
              </a:lvl3pPr>
              <a:lvl4pPr marL="1495044" indent="0" algn="l" defTabSz="996696" rtl="0" eaLnBrk="1" fontAlgn="base" latinLnBrk="0" hangingPunct="1">
                <a:lnSpc>
                  <a:spcPct val="100000"/>
                </a:lnSpc>
                <a:spcBef>
                  <a:spcPct val="0"/>
                </a:spcBef>
                <a:spcAft>
                  <a:spcPct val="0"/>
                </a:spcAft>
                <a:buClrTx/>
                <a:buSzTx/>
                <a:buFontTx/>
                <a:buNone/>
                <a:defRPr kumimoji="0" lang="zh-CN" altLang="en-US" sz="1962" b="0" i="0" u="none" kern="1200">
                  <a:solidFill>
                    <a:schemeClr val="tx1"/>
                  </a:solidFill>
                  <a:latin typeface="Arial" pitchFamily="34" charset="0"/>
                  <a:ea typeface="宋体" charset="-122"/>
                  <a:cs typeface="+mn-cs"/>
                </a:defRPr>
              </a:lvl4pPr>
              <a:lvl5pPr marL="1993392" indent="0" algn="l" defTabSz="996696" rtl="0" eaLnBrk="1" fontAlgn="base" latinLnBrk="0" hangingPunct="1">
                <a:lnSpc>
                  <a:spcPct val="100000"/>
                </a:lnSpc>
                <a:spcBef>
                  <a:spcPct val="0"/>
                </a:spcBef>
                <a:spcAft>
                  <a:spcPct val="0"/>
                </a:spcAft>
                <a:buClrTx/>
                <a:buSzTx/>
                <a:buFontTx/>
                <a:buNone/>
                <a:defRPr kumimoji="0" lang="zh-CN" altLang="en-US" sz="196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sz="2616">
                <a:latin typeface="Times New Roman" charset="0"/>
              </a:endParaRPr>
            </a:p>
          </p:txBody>
        </p:sp>
        <p:grpSp>
          <p:nvGrpSpPr>
            <p:cNvPr id="2053" name=""/>
            <p:cNvGrpSpPr/>
            <p:nvPr/>
          </p:nvGrpSpPr>
          <p:grpSpPr>
            <a:xfrm>
              <a:off x="0" y="732"/>
              <a:ext cx="1969" cy="2168"/>
              <a:chOff x="0" y="732"/>
              <a:chExt cx="1969" cy="2168"/>
            </a:xfrm>
          </p:grpSpPr>
          <p:sp>
            <p:nvSpPr>
              <p:cNvPr id="2054" name=""/>
              <p:cNvSpPr/>
              <p:nvPr/>
            </p:nvSpPr>
            <p:spPr>
              <a:xfrm>
                <a:off x="393" y="2460"/>
                <a:ext cx="396" cy="440"/>
              </a:xfrm>
              <a:prstGeom prst="rect">
                <a:avLst/>
              </a:prstGeom>
              <a:solidFill>
                <a:srgbClr val="9999CC"/>
              </a:solidFill>
              <a:ln cap="flat">
                <a:noFill/>
                <a:prstDash val="solid"/>
                <a:miter lim="800000"/>
                <a:headEnd type="none" w="med" len="med"/>
                <a:tailEnd type="none" w="med" len="med"/>
              </a:ln>
            </p:spPr>
            <p:txBody>
              <a:bodyPr/>
              <a:lstStyle>
                <a:defPPr>
                  <a:defRPr lang="zh-CN" altLang="en-US"/>
                </a:defPPr>
                <a:lvl1pPr marL="0" indent="0" algn="l" defTabSz="996696" rtl="0" eaLnBrk="1" fontAlgn="base" latinLnBrk="0" hangingPunct="1">
                  <a:lnSpc>
                    <a:spcPct val="100000"/>
                  </a:lnSpc>
                  <a:spcBef>
                    <a:spcPct val="0"/>
                  </a:spcBef>
                  <a:spcAft>
                    <a:spcPct val="0"/>
                  </a:spcAft>
                  <a:buClrTx/>
                  <a:buSzTx/>
                  <a:buFontTx/>
                  <a:buNone/>
                  <a:defRPr kumimoji="0" lang="zh-CN" altLang="en-US" sz="1962" b="0" i="0" u="none" kern="1200">
                    <a:solidFill>
                      <a:schemeClr val="tx1"/>
                    </a:solidFill>
                    <a:latin typeface="Arial" pitchFamily="34" charset="0"/>
                    <a:ea typeface="宋体" charset="-122"/>
                    <a:cs typeface="+mn-cs"/>
                  </a:defRPr>
                </a:lvl1pPr>
                <a:lvl2pPr marL="498348" indent="0" algn="l" defTabSz="996696" rtl="0" eaLnBrk="1" fontAlgn="base" latinLnBrk="0" hangingPunct="1">
                  <a:lnSpc>
                    <a:spcPct val="100000"/>
                  </a:lnSpc>
                  <a:spcBef>
                    <a:spcPct val="0"/>
                  </a:spcBef>
                  <a:spcAft>
                    <a:spcPct val="0"/>
                  </a:spcAft>
                  <a:buClrTx/>
                  <a:buSzTx/>
                  <a:buFontTx/>
                  <a:buNone/>
                  <a:defRPr kumimoji="0" lang="zh-CN" altLang="en-US" sz="1962" b="0" i="0" u="none" kern="1200">
                    <a:solidFill>
                      <a:schemeClr val="tx1"/>
                    </a:solidFill>
                    <a:latin typeface="Arial" pitchFamily="34" charset="0"/>
                    <a:ea typeface="宋体" charset="-122"/>
                    <a:cs typeface="+mn-cs"/>
                  </a:defRPr>
                </a:lvl2pPr>
                <a:lvl3pPr marL="996696" indent="0" algn="l" defTabSz="996696" rtl="0" eaLnBrk="1" fontAlgn="base" latinLnBrk="0" hangingPunct="1">
                  <a:lnSpc>
                    <a:spcPct val="100000"/>
                  </a:lnSpc>
                  <a:spcBef>
                    <a:spcPct val="0"/>
                  </a:spcBef>
                  <a:spcAft>
                    <a:spcPct val="0"/>
                  </a:spcAft>
                  <a:buClrTx/>
                  <a:buSzTx/>
                  <a:buFontTx/>
                  <a:buNone/>
                  <a:defRPr kumimoji="0" lang="zh-CN" altLang="en-US" sz="1962" b="0" i="0" u="none" kern="1200">
                    <a:solidFill>
                      <a:schemeClr val="tx1"/>
                    </a:solidFill>
                    <a:latin typeface="Arial" pitchFamily="34" charset="0"/>
                    <a:ea typeface="宋体" charset="-122"/>
                    <a:cs typeface="+mn-cs"/>
                  </a:defRPr>
                </a:lvl3pPr>
                <a:lvl4pPr marL="1495044" indent="0" algn="l" defTabSz="996696" rtl="0" eaLnBrk="1" fontAlgn="base" latinLnBrk="0" hangingPunct="1">
                  <a:lnSpc>
                    <a:spcPct val="100000"/>
                  </a:lnSpc>
                  <a:spcBef>
                    <a:spcPct val="0"/>
                  </a:spcBef>
                  <a:spcAft>
                    <a:spcPct val="0"/>
                  </a:spcAft>
                  <a:buClrTx/>
                  <a:buSzTx/>
                  <a:buFontTx/>
                  <a:buNone/>
                  <a:defRPr kumimoji="0" lang="zh-CN" altLang="en-US" sz="1962" b="0" i="0" u="none" kern="1200">
                    <a:solidFill>
                      <a:schemeClr val="tx1"/>
                    </a:solidFill>
                    <a:latin typeface="Arial" pitchFamily="34" charset="0"/>
                    <a:ea typeface="宋体" charset="-122"/>
                    <a:cs typeface="+mn-cs"/>
                  </a:defRPr>
                </a:lvl4pPr>
                <a:lvl5pPr marL="1993392" indent="0" algn="l" defTabSz="996696" rtl="0" eaLnBrk="1" fontAlgn="base" latinLnBrk="0" hangingPunct="1">
                  <a:lnSpc>
                    <a:spcPct val="100000"/>
                  </a:lnSpc>
                  <a:spcBef>
                    <a:spcPct val="0"/>
                  </a:spcBef>
                  <a:spcAft>
                    <a:spcPct val="0"/>
                  </a:spcAft>
                  <a:buClrTx/>
                  <a:buSzTx/>
                  <a:buFontTx/>
                  <a:buNone/>
                  <a:defRPr kumimoji="0" lang="zh-CN" altLang="en-US" sz="196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sz="2616">
                  <a:latin typeface="Times New Roman" charset="0"/>
                </a:endParaRPr>
              </a:p>
            </p:txBody>
          </p:sp>
          <p:sp>
            <p:nvSpPr>
              <p:cNvPr id="2055" name=""/>
              <p:cNvSpPr/>
              <p:nvPr/>
            </p:nvSpPr>
            <p:spPr>
              <a:xfrm>
                <a:off x="1178" y="1161"/>
                <a:ext cx="395" cy="441"/>
              </a:xfrm>
              <a:prstGeom prst="rect">
                <a:avLst/>
              </a:prstGeom>
              <a:solidFill>
                <a:srgbClr val="CCCCE6"/>
              </a:solidFill>
              <a:ln cap="flat">
                <a:noFill/>
                <a:prstDash val="solid"/>
                <a:miter lim="800000"/>
                <a:headEnd type="none" w="med" len="med"/>
                <a:tailEnd type="none" w="med" len="med"/>
              </a:ln>
            </p:spPr>
            <p:txBody>
              <a:bodyPr/>
              <a:lstStyle>
                <a:defPPr>
                  <a:defRPr lang="zh-CN" altLang="en-US"/>
                </a:defPPr>
                <a:lvl1pPr marL="0" indent="0" algn="l" defTabSz="996696" rtl="0" eaLnBrk="1" fontAlgn="base" latinLnBrk="0" hangingPunct="1">
                  <a:lnSpc>
                    <a:spcPct val="100000"/>
                  </a:lnSpc>
                  <a:spcBef>
                    <a:spcPct val="0"/>
                  </a:spcBef>
                  <a:spcAft>
                    <a:spcPct val="0"/>
                  </a:spcAft>
                  <a:buClrTx/>
                  <a:buSzTx/>
                  <a:buFontTx/>
                  <a:buNone/>
                  <a:defRPr kumimoji="0" lang="zh-CN" altLang="en-US" sz="1962" b="0" i="0" u="none" kern="1200">
                    <a:solidFill>
                      <a:schemeClr val="tx1"/>
                    </a:solidFill>
                    <a:latin typeface="Arial" pitchFamily="34" charset="0"/>
                    <a:ea typeface="宋体" charset="-122"/>
                    <a:cs typeface="+mn-cs"/>
                  </a:defRPr>
                </a:lvl1pPr>
                <a:lvl2pPr marL="498348" indent="0" algn="l" defTabSz="996696" rtl="0" eaLnBrk="1" fontAlgn="base" latinLnBrk="0" hangingPunct="1">
                  <a:lnSpc>
                    <a:spcPct val="100000"/>
                  </a:lnSpc>
                  <a:spcBef>
                    <a:spcPct val="0"/>
                  </a:spcBef>
                  <a:spcAft>
                    <a:spcPct val="0"/>
                  </a:spcAft>
                  <a:buClrTx/>
                  <a:buSzTx/>
                  <a:buFontTx/>
                  <a:buNone/>
                  <a:defRPr kumimoji="0" lang="zh-CN" altLang="en-US" sz="1962" b="0" i="0" u="none" kern="1200">
                    <a:solidFill>
                      <a:schemeClr val="tx1"/>
                    </a:solidFill>
                    <a:latin typeface="Arial" pitchFamily="34" charset="0"/>
                    <a:ea typeface="宋体" charset="-122"/>
                    <a:cs typeface="+mn-cs"/>
                  </a:defRPr>
                </a:lvl2pPr>
                <a:lvl3pPr marL="996696" indent="0" algn="l" defTabSz="996696" rtl="0" eaLnBrk="1" fontAlgn="base" latinLnBrk="0" hangingPunct="1">
                  <a:lnSpc>
                    <a:spcPct val="100000"/>
                  </a:lnSpc>
                  <a:spcBef>
                    <a:spcPct val="0"/>
                  </a:spcBef>
                  <a:spcAft>
                    <a:spcPct val="0"/>
                  </a:spcAft>
                  <a:buClrTx/>
                  <a:buSzTx/>
                  <a:buFontTx/>
                  <a:buNone/>
                  <a:defRPr kumimoji="0" lang="zh-CN" altLang="en-US" sz="1962" b="0" i="0" u="none" kern="1200">
                    <a:solidFill>
                      <a:schemeClr val="tx1"/>
                    </a:solidFill>
                    <a:latin typeface="Arial" pitchFamily="34" charset="0"/>
                    <a:ea typeface="宋体" charset="-122"/>
                    <a:cs typeface="+mn-cs"/>
                  </a:defRPr>
                </a:lvl3pPr>
                <a:lvl4pPr marL="1495044" indent="0" algn="l" defTabSz="996696" rtl="0" eaLnBrk="1" fontAlgn="base" latinLnBrk="0" hangingPunct="1">
                  <a:lnSpc>
                    <a:spcPct val="100000"/>
                  </a:lnSpc>
                  <a:spcBef>
                    <a:spcPct val="0"/>
                  </a:spcBef>
                  <a:spcAft>
                    <a:spcPct val="0"/>
                  </a:spcAft>
                  <a:buClrTx/>
                  <a:buSzTx/>
                  <a:buFontTx/>
                  <a:buNone/>
                  <a:defRPr kumimoji="0" lang="zh-CN" altLang="en-US" sz="1962" b="0" i="0" u="none" kern="1200">
                    <a:solidFill>
                      <a:schemeClr val="tx1"/>
                    </a:solidFill>
                    <a:latin typeface="Arial" pitchFamily="34" charset="0"/>
                    <a:ea typeface="宋体" charset="-122"/>
                    <a:cs typeface="+mn-cs"/>
                  </a:defRPr>
                </a:lvl4pPr>
                <a:lvl5pPr marL="1993392" indent="0" algn="l" defTabSz="996696" rtl="0" eaLnBrk="1" fontAlgn="base" latinLnBrk="0" hangingPunct="1">
                  <a:lnSpc>
                    <a:spcPct val="100000"/>
                  </a:lnSpc>
                  <a:spcBef>
                    <a:spcPct val="0"/>
                  </a:spcBef>
                  <a:spcAft>
                    <a:spcPct val="0"/>
                  </a:spcAft>
                  <a:buClrTx/>
                  <a:buSzTx/>
                  <a:buFontTx/>
                  <a:buNone/>
                  <a:defRPr kumimoji="0" lang="zh-CN" altLang="en-US" sz="196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sz="2616">
                  <a:latin typeface="Times New Roman" charset="0"/>
                </a:endParaRPr>
              </a:p>
            </p:txBody>
          </p:sp>
          <p:sp>
            <p:nvSpPr>
              <p:cNvPr id="2056" name=""/>
              <p:cNvSpPr/>
              <p:nvPr/>
            </p:nvSpPr>
            <p:spPr>
              <a:xfrm>
                <a:off x="1566" y="732"/>
                <a:ext cx="402" cy="436"/>
              </a:xfrm>
              <a:prstGeom prst="rect">
                <a:avLst/>
              </a:prstGeom>
              <a:solidFill>
                <a:srgbClr val="CCCCE6"/>
              </a:solidFill>
              <a:ln cap="flat">
                <a:noFill/>
                <a:prstDash val="solid"/>
                <a:miter lim="800000"/>
                <a:headEnd type="none" w="med" len="med"/>
                <a:tailEnd type="none" w="med" len="med"/>
              </a:ln>
            </p:spPr>
            <p:txBody>
              <a:bodyPr/>
              <a:lstStyle>
                <a:defPPr>
                  <a:defRPr lang="zh-CN" altLang="en-US"/>
                </a:defPPr>
                <a:lvl1pPr marL="0" indent="0" algn="l" defTabSz="996696" rtl="0" eaLnBrk="1" fontAlgn="base" latinLnBrk="0" hangingPunct="1">
                  <a:lnSpc>
                    <a:spcPct val="100000"/>
                  </a:lnSpc>
                  <a:spcBef>
                    <a:spcPct val="0"/>
                  </a:spcBef>
                  <a:spcAft>
                    <a:spcPct val="0"/>
                  </a:spcAft>
                  <a:buClrTx/>
                  <a:buSzTx/>
                  <a:buFontTx/>
                  <a:buNone/>
                  <a:defRPr kumimoji="0" lang="zh-CN" altLang="en-US" sz="1962" b="0" i="0" u="none" kern="1200">
                    <a:solidFill>
                      <a:schemeClr val="tx1"/>
                    </a:solidFill>
                    <a:latin typeface="Arial" pitchFamily="34" charset="0"/>
                    <a:ea typeface="宋体" charset="-122"/>
                    <a:cs typeface="+mn-cs"/>
                  </a:defRPr>
                </a:lvl1pPr>
                <a:lvl2pPr marL="498348" indent="0" algn="l" defTabSz="996696" rtl="0" eaLnBrk="1" fontAlgn="base" latinLnBrk="0" hangingPunct="1">
                  <a:lnSpc>
                    <a:spcPct val="100000"/>
                  </a:lnSpc>
                  <a:spcBef>
                    <a:spcPct val="0"/>
                  </a:spcBef>
                  <a:spcAft>
                    <a:spcPct val="0"/>
                  </a:spcAft>
                  <a:buClrTx/>
                  <a:buSzTx/>
                  <a:buFontTx/>
                  <a:buNone/>
                  <a:defRPr kumimoji="0" lang="zh-CN" altLang="en-US" sz="1962" b="0" i="0" u="none" kern="1200">
                    <a:solidFill>
                      <a:schemeClr val="tx1"/>
                    </a:solidFill>
                    <a:latin typeface="Arial" pitchFamily="34" charset="0"/>
                    <a:ea typeface="宋体" charset="-122"/>
                    <a:cs typeface="+mn-cs"/>
                  </a:defRPr>
                </a:lvl2pPr>
                <a:lvl3pPr marL="996696" indent="0" algn="l" defTabSz="996696" rtl="0" eaLnBrk="1" fontAlgn="base" latinLnBrk="0" hangingPunct="1">
                  <a:lnSpc>
                    <a:spcPct val="100000"/>
                  </a:lnSpc>
                  <a:spcBef>
                    <a:spcPct val="0"/>
                  </a:spcBef>
                  <a:spcAft>
                    <a:spcPct val="0"/>
                  </a:spcAft>
                  <a:buClrTx/>
                  <a:buSzTx/>
                  <a:buFontTx/>
                  <a:buNone/>
                  <a:defRPr kumimoji="0" lang="zh-CN" altLang="en-US" sz="1962" b="0" i="0" u="none" kern="1200">
                    <a:solidFill>
                      <a:schemeClr val="tx1"/>
                    </a:solidFill>
                    <a:latin typeface="Arial" pitchFamily="34" charset="0"/>
                    <a:ea typeface="宋体" charset="-122"/>
                    <a:cs typeface="+mn-cs"/>
                  </a:defRPr>
                </a:lvl3pPr>
                <a:lvl4pPr marL="1495044" indent="0" algn="l" defTabSz="996696" rtl="0" eaLnBrk="1" fontAlgn="base" latinLnBrk="0" hangingPunct="1">
                  <a:lnSpc>
                    <a:spcPct val="100000"/>
                  </a:lnSpc>
                  <a:spcBef>
                    <a:spcPct val="0"/>
                  </a:spcBef>
                  <a:spcAft>
                    <a:spcPct val="0"/>
                  </a:spcAft>
                  <a:buClrTx/>
                  <a:buSzTx/>
                  <a:buFontTx/>
                  <a:buNone/>
                  <a:defRPr kumimoji="0" lang="zh-CN" altLang="en-US" sz="1962" b="0" i="0" u="none" kern="1200">
                    <a:solidFill>
                      <a:schemeClr val="tx1"/>
                    </a:solidFill>
                    <a:latin typeface="Arial" pitchFamily="34" charset="0"/>
                    <a:ea typeface="宋体" charset="-122"/>
                    <a:cs typeface="+mn-cs"/>
                  </a:defRPr>
                </a:lvl4pPr>
                <a:lvl5pPr marL="1993392" indent="0" algn="l" defTabSz="996696" rtl="0" eaLnBrk="1" fontAlgn="base" latinLnBrk="0" hangingPunct="1">
                  <a:lnSpc>
                    <a:spcPct val="100000"/>
                  </a:lnSpc>
                  <a:spcBef>
                    <a:spcPct val="0"/>
                  </a:spcBef>
                  <a:spcAft>
                    <a:spcPct val="0"/>
                  </a:spcAft>
                  <a:buClrTx/>
                  <a:buSzTx/>
                  <a:buFontTx/>
                  <a:buNone/>
                  <a:defRPr kumimoji="0" lang="zh-CN" altLang="en-US" sz="196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sz="2616">
                  <a:latin typeface="Times New Roman" charset="0"/>
                </a:endParaRPr>
              </a:p>
            </p:txBody>
          </p:sp>
          <p:sp>
            <p:nvSpPr>
              <p:cNvPr id="2057" name=""/>
              <p:cNvSpPr/>
              <p:nvPr/>
            </p:nvSpPr>
            <p:spPr>
              <a:xfrm>
                <a:off x="784" y="2460"/>
                <a:ext cx="401" cy="440"/>
              </a:xfrm>
              <a:prstGeom prst="rect">
                <a:avLst/>
              </a:prstGeom>
              <a:solidFill>
                <a:srgbClr val="00007D"/>
              </a:solidFill>
              <a:ln cap="flat">
                <a:noFill/>
                <a:prstDash val="solid"/>
                <a:miter lim="800000"/>
                <a:headEnd type="none" w="med" len="med"/>
                <a:tailEnd type="none" w="med" len="med"/>
              </a:ln>
            </p:spPr>
            <p:txBody>
              <a:bodyPr/>
              <a:lstStyle>
                <a:defPPr>
                  <a:defRPr lang="zh-CN" altLang="en-US"/>
                </a:defPPr>
                <a:lvl1pPr marL="0" indent="0" algn="l" defTabSz="996696" rtl="0" eaLnBrk="1" fontAlgn="base" latinLnBrk="0" hangingPunct="1">
                  <a:lnSpc>
                    <a:spcPct val="100000"/>
                  </a:lnSpc>
                  <a:spcBef>
                    <a:spcPct val="0"/>
                  </a:spcBef>
                  <a:spcAft>
                    <a:spcPct val="0"/>
                  </a:spcAft>
                  <a:buClrTx/>
                  <a:buSzTx/>
                  <a:buFontTx/>
                  <a:buNone/>
                  <a:defRPr kumimoji="0" lang="zh-CN" altLang="en-US" sz="1962" b="0" i="0" u="none" kern="1200">
                    <a:solidFill>
                      <a:schemeClr val="tx1"/>
                    </a:solidFill>
                    <a:latin typeface="Arial" pitchFamily="34" charset="0"/>
                    <a:ea typeface="宋体" charset="-122"/>
                    <a:cs typeface="+mn-cs"/>
                  </a:defRPr>
                </a:lvl1pPr>
                <a:lvl2pPr marL="498348" indent="0" algn="l" defTabSz="996696" rtl="0" eaLnBrk="1" fontAlgn="base" latinLnBrk="0" hangingPunct="1">
                  <a:lnSpc>
                    <a:spcPct val="100000"/>
                  </a:lnSpc>
                  <a:spcBef>
                    <a:spcPct val="0"/>
                  </a:spcBef>
                  <a:spcAft>
                    <a:spcPct val="0"/>
                  </a:spcAft>
                  <a:buClrTx/>
                  <a:buSzTx/>
                  <a:buFontTx/>
                  <a:buNone/>
                  <a:defRPr kumimoji="0" lang="zh-CN" altLang="en-US" sz="1962" b="0" i="0" u="none" kern="1200">
                    <a:solidFill>
                      <a:schemeClr val="tx1"/>
                    </a:solidFill>
                    <a:latin typeface="Arial" pitchFamily="34" charset="0"/>
                    <a:ea typeface="宋体" charset="-122"/>
                    <a:cs typeface="+mn-cs"/>
                  </a:defRPr>
                </a:lvl2pPr>
                <a:lvl3pPr marL="996696" indent="0" algn="l" defTabSz="996696" rtl="0" eaLnBrk="1" fontAlgn="base" latinLnBrk="0" hangingPunct="1">
                  <a:lnSpc>
                    <a:spcPct val="100000"/>
                  </a:lnSpc>
                  <a:spcBef>
                    <a:spcPct val="0"/>
                  </a:spcBef>
                  <a:spcAft>
                    <a:spcPct val="0"/>
                  </a:spcAft>
                  <a:buClrTx/>
                  <a:buSzTx/>
                  <a:buFontTx/>
                  <a:buNone/>
                  <a:defRPr kumimoji="0" lang="zh-CN" altLang="en-US" sz="1962" b="0" i="0" u="none" kern="1200">
                    <a:solidFill>
                      <a:schemeClr val="tx1"/>
                    </a:solidFill>
                    <a:latin typeface="Arial" pitchFamily="34" charset="0"/>
                    <a:ea typeface="宋体" charset="-122"/>
                    <a:cs typeface="+mn-cs"/>
                  </a:defRPr>
                </a:lvl3pPr>
                <a:lvl4pPr marL="1495044" indent="0" algn="l" defTabSz="996696" rtl="0" eaLnBrk="1" fontAlgn="base" latinLnBrk="0" hangingPunct="1">
                  <a:lnSpc>
                    <a:spcPct val="100000"/>
                  </a:lnSpc>
                  <a:spcBef>
                    <a:spcPct val="0"/>
                  </a:spcBef>
                  <a:spcAft>
                    <a:spcPct val="0"/>
                  </a:spcAft>
                  <a:buClrTx/>
                  <a:buSzTx/>
                  <a:buFontTx/>
                  <a:buNone/>
                  <a:defRPr kumimoji="0" lang="zh-CN" altLang="en-US" sz="1962" b="0" i="0" u="none" kern="1200">
                    <a:solidFill>
                      <a:schemeClr val="tx1"/>
                    </a:solidFill>
                    <a:latin typeface="Arial" pitchFamily="34" charset="0"/>
                    <a:ea typeface="宋体" charset="-122"/>
                    <a:cs typeface="+mn-cs"/>
                  </a:defRPr>
                </a:lvl4pPr>
                <a:lvl5pPr marL="1993392" indent="0" algn="l" defTabSz="996696" rtl="0" eaLnBrk="1" fontAlgn="base" latinLnBrk="0" hangingPunct="1">
                  <a:lnSpc>
                    <a:spcPct val="100000"/>
                  </a:lnSpc>
                  <a:spcBef>
                    <a:spcPct val="0"/>
                  </a:spcBef>
                  <a:spcAft>
                    <a:spcPct val="0"/>
                  </a:spcAft>
                  <a:buClrTx/>
                  <a:buSzTx/>
                  <a:buFontTx/>
                  <a:buNone/>
                  <a:defRPr kumimoji="0" lang="zh-CN" altLang="en-US" sz="196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sz="2616">
                  <a:latin typeface="Times New Roman" charset="0"/>
                </a:endParaRPr>
              </a:p>
            </p:txBody>
          </p:sp>
          <p:sp>
            <p:nvSpPr>
              <p:cNvPr id="2058" name=""/>
              <p:cNvSpPr/>
              <p:nvPr/>
            </p:nvSpPr>
            <p:spPr>
              <a:xfrm>
                <a:off x="1566" y="1161"/>
                <a:ext cx="402" cy="441"/>
              </a:xfrm>
              <a:prstGeom prst="rect">
                <a:avLst/>
              </a:prstGeom>
              <a:solidFill>
                <a:srgbClr val="9999CC"/>
              </a:solidFill>
              <a:ln cap="flat">
                <a:noFill/>
                <a:prstDash val="solid"/>
                <a:miter lim="800000"/>
                <a:headEnd type="none" w="med" len="med"/>
                <a:tailEnd type="none" w="med" len="med"/>
              </a:ln>
            </p:spPr>
            <p:txBody>
              <a:bodyPr/>
              <a:lstStyle>
                <a:defPPr>
                  <a:defRPr lang="zh-CN" altLang="en-US"/>
                </a:defPPr>
                <a:lvl1pPr marL="0" indent="0" algn="l" defTabSz="996696" rtl="0" eaLnBrk="1" fontAlgn="base" latinLnBrk="0" hangingPunct="1">
                  <a:lnSpc>
                    <a:spcPct val="100000"/>
                  </a:lnSpc>
                  <a:spcBef>
                    <a:spcPct val="0"/>
                  </a:spcBef>
                  <a:spcAft>
                    <a:spcPct val="0"/>
                  </a:spcAft>
                  <a:buClrTx/>
                  <a:buSzTx/>
                  <a:buFontTx/>
                  <a:buNone/>
                  <a:defRPr kumimoji="0" lang="zh-CN" altLang="en-US" sz="1962" b="0" i="0" u="none" kern="1200">
                    <a:solidFill>
                      <a:schemeClr val="tx1"/>
                    </a:solidFill>
                    <a:latin typeface="Arial" pitchFamily="34" charset="0"/>
                    <a:ea typeface="宋体" charset="-122"/>
                    <a:cs typeface="+mn-cs"/>
                  </a:defRPr>
                </a:lvl1pPr>
                <a:lvl2pPr marL="498348" indent="0" algn="l" defTabSz="996696" rtl="0" eaLnBrk="1" fontAlgn="base" latinLnBrk="0" hangingPunct="1">
                  <a:lnSpc>
                    <a:spcPct val="100000"/>
                  </a:lnSpc>
                  <a:spcBef>
                    <a:spcPct val="0"/>
                  </a:spcBef>
                  <a:spcAft>
                    <a:spcPct val="0"/>
                  </a:spcAft>
                  <a:buClrTx/>
                  <a:buSzTx/>
                  <a:buFontTx/>
                  <a:buNone/>
                  <a:defRPr kumimoji="0" lang="zh-CN" altLang="en-US" sz="1962" b="0" i="0" u="none" kern="1200">
                    <a:solidFill>
                      <a:schemeClr val="tx1"/>
                    </a:solidFill>
                    <a:latin typeface="Arial" pitchFamily="34" charset="0"/>
                    <a:ea typeface="宋体" charset="-122"/>
                    <a:cs typeface="+mn-cs"/>
                  </a:defRPr>
                </a:lvl2pPr>
                <a:lvl3pPr marL="996696" indent="0" algn="l" defTabSz="996696" rtl="0" eaLnBrk="1" fontAlgn="base" latinLnBrk="0" hangingPunct="1">
                  <a:lnSpc>
                    <a:spcPct val="100000"/>
                  </a:lnSpc>
                  <a:spcBef>
                    <a:spcPct val="0"/>
                  </a:spcBef>
                  <a:spcAft>
                    <a:spcPct val="0"/>
                  </a:spcAft>
                  <a:buClrTx/>
                  <a:buSzTx/>
                  <a:buFontTx/>
                  <a:buNone/>
                  <a:defRPr kumimoji="0" lang="zh-CN" altLang="en-US" sz="1962" b="0" i="0" u="none" kern="1200">
                    <a:solidFill>
                      <a:schemeClr val="tx1"/>
                    </a:solidFill>
                    <a:latin typeface="Arial" pitchFamily="34" charset="0"/>
                    <a:ea typeface="宋体" charset="-122"/>
                    <a:cs typeface="+mn-cs"/>
                  </a:defRPr>
                </a:lvl3pPr>
                <a:lvl4pPr marL="1495044" indent="0" algn="l" defTabSz="996696" rtl="0" eaLnBrk="1" fontAlgn="base" latinLnBrk="0" hangingPunct="1">
                  <a:lnSpc>
                    <a:spcPct val="100000"/>
                  </a:lnSpc>
                  <a:spcBef>
                    <a:spcPct val="0"/>
                  </a:spcBef>
                  <a:spcAft>
                    <a:spcPct val="0"/>
                  </a:spcAft>
                  <a:buClrTx/>
                  <a:buSzTx/>
                  <a:buFontTx/>
                  <a:buNone/>
                  <a:defRPr kumimoji="0" lang="zh-CN" altLang="en-US" sz="1962" b="0" i="0" u="none" kern="1200">
                    <a:solidFill>
                      <a:schemeClr val="tx1"/>
                    </a:solidFill>
                    <a:latin typeface="Arial" pitchFamily="34" charset="0"/>
                    <a:ea typeface="宋体" charset="-122"/>
                    <a:cs typeface="+mn-cs"/>
                  </a:defRPr>
                </a:lvl4pPr>
                <a:lvl5pPr marL="1993392" indent="0" algn="l" defTabSz="996696" rtl="0" eaLnBrk="1" fontAlgn="base" latinLnBrk="0" hangingPunct="1">
                  <a:lnSpc>
                    <a:spcPct val="100000"/>
                  </a:lnSpc>
                  <a:spcBef>
                    <a:spcPct val="0"/>
                  </a:spcBef>
                  <a:spcAft>
                    <a:spcPct val="0"/>
                  </a:spcAft>
                  <a:buClrTx/>
                  <a:buSzTx/>
                  <a:buFontTx/>
                  <a:buNone/>
                  <a:defRPr kumimoji="0" lang="zh-CN" altLang="en-US" sz="196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sz="2616">
                  <a:latin typeface="Times New Roman" charset="0"/>
                </a:endParaRPr>
              </a:p>
            </p:txBody>
          </p:sp>
          <p:sp>
            <p:nvSpPr>
              <p:cNvPr id="2059" name=""/>
              <p:cNvSpPr/>
              <p:nvPr/>
            </p:nvSpPr>
            <p:spPr>
              <a:xfrm>
                <a:off x="784" y="1596"/>
                <a:ext cx="401" cy="435"/>
              </a:xfrm>
              <a:prstGeom prst="rect">
                <a:avLst/>
              </a:prstGeom>
              <a:solidFill>
                <a:srgbClr val="CCCCE6"/>
              </a:solidFill>
              <a:ln cap="flat">
                <a:noFill/>
                <a:prstDash val="solid"/>
                <a:miter lim="800000"/>
                <a:headEnd type="none" w="med" len="med"/>
                <a:tailEnd type="none" w="med" len="med"/>
              </a:ln>
            </p:spPr>
            <p:txBody>
              <a:bodyPr/>
              <a:lstStyle>
                <a:defPPr>
                  <a:defRPr lang="zh-CN" altLang="en-US"/>
                </a:defPPr>
                <a:lvl1pPr marL="0" indent="0" algn="l" defTabSz="996696" rtl="0" eaLnBrk="1" fontAlgn="base" latinLnBrk="0" hangingPunct="1">
                  <a:lnSpc>
                    <a:spcPct val="100000"/>
                  </a:lnSpc>
                  <a:spcBef>
                    <a:spcPct val="0"/>
                  </a:spcBef>
                  <a:spcAft>
                    <a:spcPct val="0"/>
                  </a:spcAft>
                  <a:buClrTx/>
                  <a:buSzTx/>
                  <a:buFontTx/>
                  <a:buNone/>
                  <a:defRPr kumimoji="0" lang="zh-CN" altLang="en-US" sz="1962" b="0" i="0" u="none" kern="1200">
                    <a:solidFill>
                      <a:schemeClr val="tx1"/>
                    </a:solidFill>
                    <a:latin typeface="Arial" pitchFamily="34" charset="0"/>
                    <a:ea typeface="宋体" charset="-122"/>
                    <a:cs typeface="+mn-cs"/>
                  </a:defRPr>
                </a:lvl1pPr>
                <a:lvl2pPr marL="498348" indent="0" algn="l" defTabSz="996696" rtl="0" eaLnBrk="1" fontAlgn="base" latinLnBrk="0" hangingPunct="1">
                  <a:lnSpc>
                    <a:spcPct val="100000"/>
                  </a:lnSpc>
                  <a:spcBef>
                    <a:spcPct val="0"/>
                  </a:spcBef>
                  <a:spcAft>
                    <a:spcPct val="0"/>
                  </a:spcAft>
                  <a:buClrTx/>
                  <a:buSzTx/>
                  <a:buFontTx/>
                  <a:buNone/>
                  <a:defRPr kumimoji="0" lang="zh-CN" altLang="en-US" sz="1962" b="0" i="0" u="none" kern="1200">
                    <a:solidFill>
                      <a:schemeClr val="tx1"/>
                    </a:solidFill>
                    <a:latin typeface="Arial" pitchFamily="34" charset="0"/>
                    <a:ea typeface="宋体" charset="-122"/>
                    <a:cs typeface="+mn-cs"/>
                  </a:defRPr>
                </a:lvl2pPr>
                <a:lvl3pPr marL="996696" indent="0" algn="l" defTabSz="996696" rtl="0" eaLnBrk="1" fontAlgn="base" latinLnBrk="0" hangingPunct="1">
                  <a:lnSpc>
                    <a:spcPct val="100000"/>
                  </a:lnSpc>
                  <a:spcBef>
                    <a:spcPct val="0"/>
                  </a:spcBef>
                  <a:spcAft>
                    <a:spcPct val="0"/>
                  </a:spcAft>
                  <a:buClrTx/>
                  <a:buSzTx/>
                  <a:buFontTx/>
                  <a:buNone/>
                  <a:defRPr kumimoji="0" lang="zh-CN" altLang="en-US" sz="1962" b="0" i="0" u="none" kern="1200">
                    <a:solidFill>
                      <a:schemeClr val="tx1"/>
                    </a:solidFill>
                    <a:latin typeface="Arial" pitchFamily="34" charset="0"/>
                    <a:ea typeface="宋体" charset="-122"/>
                    <a:cs typeface="+mn-cs"/>
                  </a:defRPr>
                </a:lvl3pPr>
                <a:lvl4pPr marL="1495044" indent="0" algn="l" defTabSz="996696" rtl="0" eaLnBrk="1" fontAlgn="base" latinLnBrk="0" hangingPunct="1">
                  <a:lnSpc>
                    <a:spcPct val="100000"/>
                  </a:lnSpc>
                  <a:spcBef>
                    <a:spcPct val="0"/>
                  </a:spcBef>
                  <a:spcAft>
                    <a:spcPct val="0"/>
                  </a:spcAft>
                  <a:buClrTx/>
                  <a:buSzTx/>
                  <a:buFontTx/>
                  <a:buNone/>
                  <a:defRPr kumimoji="0" lang="zh-CN" altLang="en-US" sz="1962" b="0" i="0" u="none" kern="1200">
                    <a:solidFill>
                      <a:schemeClr val="tx1"/>
                    </a:solidFill>
                    <a:latin typeface="Arial" pitchFamily="34" charset="0"/>
                    <a:ea typeface="宋体" charset="-122"/>
                    <a:cs typeface="+mn-cs"/>
                  </a:defRPr>
                </a:lvl4pPr>
                <a:lvl5pPr marL="1993392" indent="0" algn="l" defTabSz="996696" rtl="0" eaLnBrk="1" fontAlgn="base" latinLnBrk="0" hangingPunct="1">
                  <a:lnSpc>
                    <a:spcPct val="100000"/>
                  </a:lnSpc>
                  <a:spcBef>
                    <a:spcPct val="0"/>
                  </a:spcBef>
                  <a:spcAft>
                    <a:spcPct val="0"/>
                  </a:spcAft>
                  <a:buClrTx/>
                  <a:buSzTx/>
                  <a:buFontTx/>
                  <a:buNone/>
                  <a:defRPr kumimoji="0" lang="zh-CN" altLang="en-US" sz="196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sz="2616">
                  <a:latin typeface="Times New Roman" charset="0"/>
                </a:endParaRPr>
              </a:p>
            </p:txBody>
          </p:sp>
          <p:sp>
            <p:nvSpPr>
              <p:cNvPr id="2060" name=""/>
              <p:cNvSpPr/>
              <p:nvPr/>
            </p:nvSpPr>
            <p:spPr>
              <a:xfrm>
                <a:off x="0" y="1596"/>
                <a:ext cx="400" cy="435"/>
              </a:xfrm>
              <a:prstGeom prst="rect">
                <a:avLst/>
              </a:prstGeom>
              <a:solidFill>
                <a:srgbClr val="00007D"/>
              </a:solidFill>
              <a:ln cap="flat">
                <a:noFill/>
                <a:prstDash val="solid"/>
                <a:miter lim="800000"/>
                <a:headEnd type="none" w="med" len="med"/>
                <a:tailEnd type="none" w="med" len="med"/>
              </a:ln>
            </p:spPr>
            <p:txBody>
              <a:bodyPr/>
              <a:lstStyle>
                <a:defPPr>
                  <a:defRPr lang="zh-CN" altLang="en-US"/>
                </a:defPPr>
                <a:lvl1pPr marL="0" indent="0" algn="l" defTabSz="996696" rtl="0" eaLnBrk="1" fontAlgn="base" latinLnBrk="0" hangingPunct="1">
                  <a:lnSpc>
                    <a:spcPct val="100000"/>
                  </a:lnSpc>
                  <a:spcBef>
                    <a:spcPct val="0"/>
                  </a:spcBef>
                  <a:spcAft>
                    <a:spcPct val="0"/>
                  </a:spcAft>
                  <a:buClrTx/>
                  <a:buSzTx/>
                  <a:buFontTx/>
                  <a:buNone/>
                  <a:defRPr kumimoji="0" lang="zh-CN" altLang="en-US" sz="1962" b="0" i="0" u="none" kern="1200">
                    <a:solidFill>
                      <a:schemeClr val="tx1"/>
                    </a:solidFill>
                    <a:latin typeface="Arial" pitchFamily="34" charset="0"/>
                    <a:ea typeface="宋体" charset="-122"/>
                    <a:cs typeface="+mn-cs"/>
                  </a:defRPr>
                </a:lvl1pPr>
                <a:lvl2pPr marL="498348" indent="0" algn="l" defTabSz="996696" rtl="0" eaLnBrk="1" fontAlgn="base" latinLnBrk="0" hangingPunct="1">
                  <a:lnSpc>
                    <a:spcPct val="100000"/>
                  </a:lnSpc>
                  <a:spcBef>
                    <a:spcPct val="0"/>
                  </a:spcBef>
                  <a:spcAft>
                    <a:spcPct val="0"/>
                  </a:spcAft>
                  <a:buClrTx/>
                  <a:buSzTx/>
                  <a:buFontTx/>
                  <a:buNone/>
                  <a:defRPr kumimoji="0" lang="zh-CN" altLang="en-US" sz="1962" b="0" i="0" u="none" kern="1200">
                    <a:solidFill>
                      <a:schemeClr val="tx1"/>
                    </a:solidFill>
                    <a:latin typeface="Arial" pitchFamily="34" charset="0"/>
                    <a:ea typeface="宋体" charset="-122"/>
                    <a:cs typeface="+mn-cs"/>
                  </a:defRPr>
                </a:lvl2pPr>
                <a:lvl3pPr marL="996696" indent="0" algn="l" defTabSz="996696" rtl="0" eaLnBrk="1" fontAlgn="base" latinLnBrk="0" hangingPunct="1">
                  <a:lnSpc>
                    <a:spcPct val="100000"/>
                  </a:lnSpc>
                  <a:spcBef>
                    <a:spcPct val="0"/>
                  </a:spcBef>
                  <a:spcAft>
                    <a:spcPct val="0"/>
                  </a:spcAft>
                  <a:buClrTx/>
                  <a:buSzTx/>
                  <a:buFontTx/>
                  <a:buNone/>
                  <a:defRPr kumimoji="0" lang="zh-CN" altLang="en-US" sz="1962" b="0" i="0" u="none" kern="1200">
                    <a:solidFill>
                      <a:schemeClr val="tx1"/>
                    </a:solidFill>
                    <a:latin typeface="Arial" pitchFamily="34" charset="0"/>
                    <a:ea typeface="宋体" charset="-122"/>
                    <a:cs typeface="+mn-cs"/>
                  </a:defRPr>
                </a:lvl3pPr>
                <a:lvl4pPr marL="1495044" indent="0" algn="l" defTabSz="996696" rtl="0" eaLnBrk="1" fontAlgn="base" latinLnBrk="0" hangingPunct="1">
                  <a:lnSpc>
                    <a:spcPct val="100000"/>
                  </a:lnSpc>
                  <a:spcBef>
                    <a:spcPct val="0"/>
                  </a:spcBef>
                  <a:spcAft>
                    <a:spcPct val="0"/>
                  </a:spcAft>
                  <a:buClrTx/>
                  <a:buSzTx/>
                  <a:buFontTx/>
                  <a:buNone/>
                  <a:defRPr kumimoji="0" lang="zh-CN" altLang="en-US" sz="1962" b="0" i="0" u="none" kern="1200">
                    <a:solidFill>
                      <a:schemeClr val="tx1"/>
                    </a:solidFill>
                    <a:latin typeface="Arial" pitchFamily="34" charset="0"/>
                    <a:ea typeface="宋体" charset="-122"/>
                    <a:cs typeface="+mn-cs"/>
                  </a:defRPr>
                </a:lvl4pPr>
                <a:lvl5pPr marL="1993392" indent="0" algn="l" defTabSz="996696" rtl="0" eaLnBrk="1" fontAlgn="base" latinLnBrk="0" hangingPunct="1">
                  <a:lnSpc>
                    <a:spcPct val="100000"/>
                  </a:lnSpc>
                  <a:spcBef>
                    <a:spcPct val="0"/>
                  </a:spcBef>
                  <a:spcAft>
                    <a:spcPct val="0"/>
                  </a:spcAft>
                  <a:buClrTx/>
                  <a:buSzTx/>
                  <a:buFontTx/>
                  <a:buNone/>
                  <a:defRPr kumimoji="0" lang="zh-CN" altLang="en-US" sz="196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sz="2616">
                  <a:latin typeface="Times New Roman" charset="0"/>
                </a:endParaRPr>
              </a:p>
            </p:txBody>
          </p:sp>
          <p:sp>
            <p:nvSpPr>
              <p:cNvPr id="2061" name=""/>
              <p:cNvSpPr/>
              <p:nvPr/>
            </p:nvSpPr>
            <p:spPr>
              <a:xfrm>
                <a:off x="1178" y="1596"/>
                <a:ext cx="395" cy="435"/>
              </a:xfrm>
              <a:prstGeom prst="rect">
                <a:avLst/>
              </a:prstGeom>
              <a:solidFill>
                <a:srgbClr val="9999CC"/>
              </a:solidFill>
              <a:ln cap="flat">
                <a:noFill/>
                <a:prstDash val="solid"/>
                <a:miter lim="800000"/>
                <a:headEnd type="none" w="med" len="med"/>
                <a:tailEnd type="none" w="med" len="med"/>
              </a:ln>
            </p:spPr>
            <p:txBody>
              <a:bodyPr/>
              <a:lstStyle>
                <a:defPPr>
                  <a:defRPr lang="zh-CN" altLang="en-US"/>
                </a:defPPr>
                <a:lvl1pPr marL="0" indent="0" algn="l" defTabSz="996696" rtl="0" eaLnBrk="1" fontAlgn="base" latinLnBrk="0" hangingPunct="1">
                  <a:lnSpc>
                    <a:spcPct val="100000"/>
                  </a:lnSpc>
                  <a:spcBef>
                    <a:spcPct val="0"/>
                  </a:spcBef>
                  <a:spcAft>
                    <a:spcPct val="0"/>
                  </a:spcAft>
                  <a:buClrTx/>
                  <a:buSzTx/>
                  <a:buFontTx/>
                  <a:buNone/>
                  <a:defRPr kumimoji="0" lang="zh-CN" altLang="en-US" sz="1962" b="0" i="0" u="none" kern="1200">
                    <a:solidFill>
                      <a:schemeClr val="tx1"/>
                    </a:solidFill>
                    <a:latin typeface="Arial" pitchFamily="34" charset="0"/>
                    <a:ea typeface="宋体" charset="-122"/>
                    <a:cs typeface="+mn-cs"/>
                  </a:defRPr>
                </a:lvl1pPr>
                <a:lvl2pPr marL="498348" indent="0" algn="l" defTabSz="996696" rtl="0" eaLnBrk="1" fontAlgn="base" latinLnBrk="0" hangingPunct="1">
                  <a:lnSpc>
                    <a:spcPct val="100000"/>
                  </a:lnSpc>
                  <a:spcBef>
                    <a:spcPct val="0"/>
                  </a:spcBef>
                  <a:spcAft>
                    <a:spcPct val="0"/>
                  </a:spcAft>
                  <a:buClrTx/>
                  <a:buSzTx/>
                  <a:buFontTx/>
                  <a:buNone/>
                  <a:defRPr kumimoji="0" lang="zh-CN" altLang="en-US" sz="1962" b="0" i="0" u="none" kern="1200">
                    <a:solidFill>
                      <a:schemeClr val="tx1"/>
                    </a:solidFill>
                    <a:latin typeface="Arial" pitchFamily="34" charset="0"/>
                    <a:ea typeface="宋体" charset="-122"/>
                    <a:cs typeface="+mn-cs"/>
                  </a:defRPr>
                </a:lvl2pPr>
                <a:lvl3pPr marL="996696" indent="0" algn="l" defTabSz="996696" rtl="0" eaLnBrk="1" fontAlgn="base" latinLnBrk="0" hangingPunct="1">
                  <a:lnSpc>
                    <a:spcPct val="100000"/>
                  </a:lnSpc>
                  <a:spcBef>
                    <a:spcPct val="0"/>
                  </a:spcBef>
                  <a:spcAft>
                    <a:spcPct val="0"/>
                  </a:spcAft>
                  <a:buClrTx/>
                  <a:buSzTx/>
                  <a:buFontTx/>
                  <a:buNone/>
                  <a:defRPr kumimoji="0" lang="zh-CN" altLang="en-US" sz="1962" b="0" i="0" u="none" kern="1200">
                    <a:solidFill>
                      <a:schemeClr val="tx1"/>
                    </a:solidFill>
                    <a:latin typeface="Arial" pitchFamily="34" charset="0"/>
                    <a:ea typeface="宋体" charset="-122"/>
                    <a:cs typeface="+mn-cs"/>
                  </a:defRPr>
                </a:lvl3pPr>
                <a:lvl4pPr marL="1495044" indent="0" algn="l" defTabSz="996696" rtl="0" eaLnBrk="1" fontAlgn="base" latinLnBrk="0" hangingPunct="1">
                  <a:lnSpc>
                    <a:spcPct val="100000"/>
                  </a:lnSpc>
                  <a:spcBef>
                    <a:spcPct val="0"/>
                  </a:spcBef>
                  <a:spcAft>
                    <a:spcPct val="0"/>
                  </a:spcAft>
                  <a:buClrTx/>
                  <a:buSzTx/>
                  <a:buFontTx/>
                  <a:buNone/>
                  <a:defRPr kumimoji="0" lang="zh-CN" altLang="en-US" sz="1962" b="0" i="0" u="none" kern="1200">
                    <a:solidFill>
                      <a:schemeClr val="tx1"/>
                    </a:solidFill>
                    <a:latin typeface="Arial" pitchFamily="34" charset="0"/>
                    <a:ea typeface="宋体" charset="-122"/>
                    <a:cs typeface="+mn-cs"/>
                  </a:defRPr>
                </a:lvl4pPr>
                <a:lvl5pPr marL="1993392" indent="0" algn="l" defTabSz="996696" rtl="0" eaLnBrk="1" fontAlgn="base" latinLnBrk="0" hangingPunct="1">
                  <a:lnSpc>
                    <a:spcPct val="100000"/>
                  </a:lnSpc>
                  <a:spcBef>
                    <a:spcPct val="0"/>
                  </a:spcBef>
                  <a:spcAft>
                    <a:spcPct val="0"/>
                  </a:spcAft>
                  <a:buClrTx/>
                  <a:buSzTx/>
                  <a:buFontTx/>
                  <a:buNone/>
                  <a:defRPr kumimoji="0" lang="zh-CN" altLang="en-US" sz="196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sz="2616">
                  <a:latin typeface="Times New Roman" charset="0"/>
                </a:endParaRPr>
              </a:p>
            </p:txBody>
          </p:sp>
          <p:sp>
            <p:nvSpPr>
              <p:cNvPr id="2062" name=""/>
              <p:cNvSpPr/>
              <p:nvPr/>
            </p:nvSpPr>
            <p:spPr>
              <a:xfrm>
                <a:off x="393" y="2024"/>
                <a:ext cx="396" cy="443"/>
              </a:xfrm>
              <a:prstGeom prst="rect">
                <a:avLst/>
              </a:prstGeom>
              <a:solidFill>
                <a:srgbClr val="CCCCE6"/>
              </a:solidFill>
              <a:ln cap="flat">
                <a:noFill/>
                <a:prstDash val="solid"/>
                <a:miter lim="800000"/>
                <a:headEnd type="none" w="med" len="med"/>
                <a:tailEnd type="none" w="med" len="med"/>
              </a:ln>
            </p:spPr>
            <p:txBody>
              <a:bodyPr/>
              <a:lstStyle>
                <a:defPPr>
                  <a:defRPr lang="zh-CN" altLang="en-US"/>
                </a:defPPr>
                <a:lvl1pPr marL="0" indent="0" algn="l" defTabSz="996696" rtl="0" eaLnBrk="1" fontAlgn="base" latinLnBrk="0" hangingPunct="1">
                  <a:lnSpc>
                    <a:spcPct val="100000"/>
                  </a:lnSpc>
                  <a:spcBef>
                    <a:spcPct val="0"/>
                  </a:spcBef>
                  <a:spcAft>
                    <a:spcPct val="0"/>
                  </a:spcAft>
                  <a:buClrTx/>
                  <a:buSzTx/>
                  <a:buFontTx/>
                  <a:buNone/>
                  <a:defRPr kumimoji="0" lang="zh-CN" altLang="en-US" sz="1962" b="0" i="0" u="none" kern="1200">
                    <a:solidFill>
                      <a:schemeClr val="tx1"/>
                    </a:solidFill>
                    <a:latin typeface="Arial" pitchFamily="34" charset="0"/>
                    <a:ea typeface="宋体" charset="-122"/>
                    <a:cs typeface="+mn-cs"/>
                  </a:defRPr>
                </a:lvl1pPr>
                <a:lvl2pPr marL="498348" indent="0" algn="l" defTabSz="996696" rtl="0" eaLnBrk="1" fontAlgn="base" latinLnBrk="0" hangingPunct="1">
                  <a:lnSpc>
                    <a:spcPct val="100000"/>
                  </a:lnSpc>
                  <a:spcBef>
                    <a:spcPct val="0"/>
                  </a:spcBef>
                  <a:spcAft>
                    <a:spcPct val="0"/>
                  </a:spcAft>
                  <a:buClrTx/>
                  <a:buSzTx/>
                  <a:buFontTx/>
                  <a:buNone/>
                  <a:defRPr kumimoji="0" lang="zh-CN" altLang="en-US" sz="1962" b="0" i="0" u="none" kern="1200">
                    <a:solidFill>
                      <a:schemeClr val="tx1"/>
                    </a:solidFill>
                    <a:latin typeface="Arial" pitchFamily="34" charset="0"/>
                    <a:ea typeface="宋体" charset="-122"/>
                    <a:cs typeface="+mn-cs"/>
                  </a:defRPr>
                </a:lvl2pPr>
                <a:lvl3pPr marL="996696" indent="0" algn="l" defTabSz="996696" rtl="0" eaLnBrk="1" fontAlgn="base" latinLnBrk="0" hangingPunct="1">
                  <a:lnSpc>
                    <a:spcPct val="100000"/>
                  </a:lnSpc>
                  <a:spcBef>
                    <a:spcPct val="0"/>
                  </a:spcBef>
                  <a:spcAft>
                    <a:spcPct val="0"/>
                  </a:spcAft>
                  <a:buClrTx/>
                  <a:buSzTx/>
                  <a:buFontTx/>
                  <a:buNone/>
                  <a:defRPr kumimoji="0" lang="zh-CN" altLang="en-US" sz="1962" b="0" i="0" u="none" kern="1200">
                    <a:solidFill>
                      <a:schemeClr val="tx1"/>
                    </a:solidFill>
                    <a:latin typeface="Arial" pitchFamily="34" charset="0"/>
                    <a:ea typeface="宋体" charset="-122"/>
                    <a:cs typeface="+mn-cs"/>
                  </a:defRPr>
                </a:lvl3pPr>
                <a:lvl4pPr marL="1495044" indent="0" algn="l" defTabSz="996696" rtl="0" eaLnBrk="1" fontAlgn="base" latinLnBrk="0" hangingPunct="1">
                  <a:lnSpc>
                    <a:spcPct val="100000"/>
                  </a:lnSpc>
                  <a:spcBef>
                    <a:spcPct val="0"/>
                  </a:spcBef>
                  <a:spcAft>
                    <a:spcPct val="0"/>
                  </a:spcAft>
                  <a:buClrTx/>
                  <a:buSzTx/>
                  <a:buFontTx/>
                  <a:buNone/>
                  <a:defRPr kumimoji="0" lang="zh-CN" altLang="en-US" sz="1962" b="0" i="0" u="none" kern="1200">
                    <a:solidFill>
                      <a:schemeClr val="tx1"/>
                    </a:solidFill>
                    <a:latin typeface="Arial" pitchFamily="34" charset="0"/>
                    <a:ea typeface="宋体" charset="-122"/>
                    <a:cs typeface="+mn-cs"/>
                  </a:defRPr>
                </a:lvl4pPr>
                <a:lvl5pPr marL="1993392" indent="0" algn="l" defTabSz="996696" rtl="0" eaLnBrk="1" fontAlgn="base" latinLnBrk="0" hangingPunct="1">
                  <a:lnSpc>
                    <a:spcPct val="100000"/>
                  </a:lnSpc>
                  <a:spcBef>
                    <a:spcPct val="0"/>
                  </a:spcBef>
                  <a:spcAft>
                    <a:spcPct val="0"/>
                  </a:spcAft>
                  <a:buClrTx/>
                  <a:buSzTx/>
                  <a:buFontTx/>
                  <a:buNone/>
                  <a:defRPr kumimoji="0" lang="zh-CN" altLang="en-US" sz="196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sz="2616">
                  <a:latin typeface="Times New Roman" charset="0"/>
                </a:endParaRPr>
              </a:p>
            </p:txBody>
          </p:sp>
          <p:sp>
            <p:nvSpPr>
              <p:cNvPr id="2063" name=""/>
              <p:cNvSpPr/>
              <p:nvPr/>
            </p:nvSpPr>
            <p:spPr>
              <a:xfrm>
                <a:off x="784" y="2024"/>
                <a:ext cx="401" cy="443"/>
              </a:xfrm>
              <a:prstGeom prst="rect">
                <a:avLst/>
              </a:prstGeom>
              <a:solidFill>
                <a:srgbClr val="9999CC"/>
              </a:solidFill>
              <a:ln cap="flat">
                <a:noFill/>
                <a:prstDash val="solid"/>
                <a:miter lim="800000"/>
                <a:headEnd type="none" w="med" len="med"/>
                <a:tailEnd type="none" w="med" len="med"/>
              </a:ln>
            </p:spPr>
            <p:txBody>
              <a:bodyPr/>
              <a:lstStyle>
                <a:defPPr>
                  <a:defRPr lang="zh-CN" altLang="en-US"/>
                </a:defPPr>
                <a:lvl1pPr marL="0" indent="0" algn="l" defTabSz="996696" rtl="0" eaLnBrk="1" fontAlgn="base" latinLnBrk="0" hangingPunct="1">
                  <a:lnSpc>
                    <a:spcPct val="100000"/>
                  </a:lnSpc>
                  <a:spcBef>
                    <a:spcPct val="0"/>
                  </a:spcBef>
                  <a:spcAft>
                    <a:spcPct val="0"/>
                  </a:spcAft>
                  <a:buClrTx/>
                  <a:buSzTx/>
                  <a:buFontTx/>
                  <a:buNone/>
                  <a:defRPr kumimoji="0" lang="zh-CN" altLang="en-US" sz="1962" b="0" i="0" u="none" kern="1200">
                    <a:solidFill>
                      <a:schemeClr val="tx1"/>
                    </a:solidFill>
                    <a:latin typeface="Arial" pitchFamily="34" charset="0"/>
                    <a:ea typeface="宋体" charset="-122"/>
                    <a:cs typeface="+mn-cs"/>
                  </a:defRPr>
                </a:lvl1pPr>
                <a:lvl2pPr marL="498348" indent="0" algn="l" defTabSz="996696" rtl="0" eaLnBrk="1" fontAlgn="base" latinLnBrk="0" hangingPunct="1">
                  <a:lnSpc>
                    <a:spcPct val="100000"/>
                  </a:lnSpc>
                  <a:spcBef>
                    <a:spcPct val="0"/>
                  </a:spcBef>
                  <a:spcAft>
                    <a:spcPct val="0"/>
                  </a:spcAft>
                  <a:buClrTx/>
                  <a:buSzTx/>
                  <a:buFontTx/>
                  <a:buNone/>
                  <a:defRPr kumimoji="0" lang="zh-CN" altLang="en-US" sz="1962" b="0" i="0" u="none" kern="1200">
                    <a:solidFill>
                      <a:schemeClr val="tx1"/>
                    </a:solidFill>
                    <a:latin typeface="Arial" pitchFamily="34" charset="0"/>
                    <a:ea typeface="宋体" charset="-122"/>
                    <a:cs typeface="+mn-cs"/>
                  </a:defRPr>
                </a:lvl2pPr>
                <a:lvl3pPr marL="996696" indent="0" algn="l" defTabSz="996696" rtl="0" eaLnBrk="1" fontAlgn="base" latinLnBrk="0" hangingPunct="1">
                  <a:lnSpc>
                    <a:spcPct val="100000"/>
                  </a:lnSpc>
                  <a:spcBef>
                    <a:spcPct val="0"/>
                  </a:spcBef>
                  <a:spcAft>
                    <a:spcPct val="0"/>
                  </a:spcAft>
                  <a:buClrTx/>
                  <a:buSzTx/>
                  <a:buFontTx/>
                  <a:buNone/>
                  <a:defRPr kumimoji="0" lang="zh-CN" altLang="en-US" sz="1962" b="0" i="0" u="none" kern="1200">
                    <a:solidFill>
                      <a:schemeClr val="tx1"/>
                    </a:solidFill>
                    <a:latin typeface="Arial" pitchFamily="34" charset="0"/>
                    <a:ea typeface="宋体" charset="-122"/>
                    <a:cs typeface="+mn-cs"/>
                  </a:defRPr>
                </a:lvl3pPr>
                <a:lvl4pPr marL="1495044" indent="0" algn="l" defTabSz="996696" rtl="0" eaLnBrk="1" fontAlgn="base" latinLnBrk="0" hangingPunct="1">
                  <a:lnSpc>
                    <a:spcPct val="100000"/>
                  </a:lnSpc>
                  <a:spcBef>
                    <a:spcPct val="0"/>
                  </a:spcBef>
                  <a:spcAft>
                    <a:spcPct val="0"/>
                  </a:spcAft>
                  <a:buClrTx/>
                  <a:buSzTx/>
                  <a:buFontTx/>
                  <a:buNone/>
                  <a:defRPr kumimoji="0" lang="zh-CN" altLang="en-US" sz="1962" b="0" i="0" u="none" kern="1200">
                    <a:solidFill>
                      <a:schemeClr val="tx1"/>
                    </a:solidFill>
                    <a:latin typeface="Arial" pitchFamily="34" charset="0"/>
                    <a:ea typeface="宋体" charset="-122"/>
                    <a:cs typeface="+mn-cs"/>
                  </a:defRPr>
                </a:lvl4pPr>
                <a:lvl5pPr marL="1993392" indent="0" algn="l" defTabSz="996696" rtl="0" eaLnBrk="1" fontAlgn="base" latinLnBrk="0" hangingPunct="1">
                  <a:lnSpc>
                    <a:spcPct val="100000"/>
                  </a:lnSpc>
                  <a:spcBef>
                    <a:spcPct val="0"/>
                  </a:spcBef>
                  <a:spcAft>
                    <a:spcPct val="0"/>
                  </a:spcAft>
                  <a:buClrTx/>
                  <a:buSzTx/>
                  <a:buFontTx/>
                  <a:buNone/>
                  <a:defRPr kumimoji="0" lang="zh-CN" altLang="en-US" sz="196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sz="2616">
                  <a:latin typeface="Times New Roman" charset="0"/>
                </a:endParaRPr>
              </a:p>
            </p:txBody>
          </p:sp>
        </p:grpSp>
      </p:grpSp>
      <p:sp>
        <p:nvSpPr>
          <p:cNvPr id="2064" name=""/>
          <p:cNvSpPr/>
          <p:nvPr>
            <p:ph type="dt" sz="half"/>
          </p:nvPr>
        </p:nvSpPr>
        <p:spPr>
          <a:xfrm>
            <a:off x="498348" y="6810756"/>
            <a:ext cx="2325624" cy="498348"/>
          </a:xfrm>
          <a:prstGeom prst="rect">
            <a:avLst/>
          </a:prstGeom>
          <a:noFill/>
          <a:ln cap="flat">
            <a:noFill/>
            <a:prstDash val="solid"/>
            <a:miter lim="800000"/>
            <a:headEnd type="none" w="med" len="med"/>
            <a:tailEnd type="none" w="med" len="med"/>
          </a:ln>
        </p:spPr>
        <p:txBody>
          <a:bodyPr anchor="b" anchorCtr="0"/>
          <a:lstStyle>
            <a:defPPr>
              <a:defRPr lang="zh-CN" altLang="en-US"/>
            </a:defPPr>
            <a:lvl1pPr marL="0" indent="0" algn="l" defTabSz="996696" rtl="0" eaLnBrk="1" fontAlgn="base" hangingPunct="1">
              <a:lnSpc>
                <a:spcPct val="100000"/>
              </a:lnSpc>
              <a:spcBef>
                <a:spcPct val="0"/>
              </a:spcBef>
              <a:spcAft>
                <a:spcPct val="0"/>
              </a:spcAft>
              <a:buClrTx/>
              <a:buSzTx/>
              <a:buFontTx/>
              <a:buNone/>
              <a:defRPr kumimoji="0" lang="zh-CN" altLang="en-US" sz="1962" b="0" i="0" u="none">
                <a:solidFill>
                  <a:schemeClr val="tx1"/>
                </a:solidFill>
                <a:latin typeface="Arial" pitchFamily="34" charset="0"/>
                <a:ea typeface="宋体" charset="-122"/>
              </a:defRPr>
            </a:lvl1pPr>
            <a:lvl2pPr marL="498348" indent="0" algn="l" defTabSz="996696" rtl="0" eaLnBrk="1" fontAlgn="base" hangingPunct="1">
              <a:lnSpc>
                <a:spcPct val="100000"/>
              </a:lnSpc>
              <a:spcBef>
                <a:spcPct val="0"/>
              </a:spcBef>
              <a:spcAft>
                <a:spcPct val="0"/>
              </a:spcAft>
              <a:buClrTx/>
              <a:buSzTx/>
              <a:buFontTx/>
              <a:buNone/>
              <a:defRPr kumimoji="0" lang="zh-CN" altLang="en-US" sz="1962" b="0" i="0" u="none">
                <a:solidFill>
                  <a:schemeClr val="tx1"/>
                </a:solidFill>
                <a:latin typeface="Arial" pitchFamily="34" charset="0"/>
                <a:ea typeface="宋体" charset="-122"/>
              </a:defRPr>
            </a:lvl2pPr>
            <a:lvl3pPr marL="996696" indent="0" algn="l" defTabSz="996696" rtl="0" eaLnBrk="1" fontAlgn="base" hangingPunct="1">
              <a:lnSpc>
                <a:spcPct val="100000"/>
              </a:lnSpc>
              <a:spcBef>
                <a:spcPct val="0"/>
              </a:spcBef>
              <a:spcAft>
                <a:spcPct val="0"/>
              </a:spcAft>
              <a:buClrTx/>
              <a:buSzTx/>
              <a:buFontTx/>
              <a:buNone/>
              <a:defRPr kumimoji="0" lang="zh-CN" altLang="en-US" sz="1962" b="0" i="0" u="none">
                <a:solidFill>
                  <a:schemeClr val="tx1"/>
                </a:solidFill>
                <a:latin typeface="Arial" pitchFamily="34" charset="0"/>
                <a:ea typeface="宋体" charset="-122"/>
              </a:defRPr>
            </a:lvl3pPr>
            <a:lvl4pPr marL="1495044" indent="0" algn="l" defTabSz="996696" rtl="0" eaLnBrk="1" fontAlgn="base" hangingPunct="1">
              <a:lnSpc>
                <a:spcPct val="100000"/>
              </a:lnSpc>
              <a:spcBef>
                <a:spcPct val="0"/>
              </a:spcBef>
              <a:spcAft>
                <a:spcPct val="0"/>
              </a:spcAft>
              <a:buClrTx/>
              <a:buSzTx/>
              <a:buFontTx/>
              <a:buNone/>
              <a:defRPr kumimoji="0" lang="zh-CN" altLang="en-US" sz="1962" b="0" i="0" u="none">
                <a:solidFill>
                  <a:schemeClr val="tx1"/>
                </a:solidFill>
                <a:latin typeface="Arial" pitchFamily="34" charset="0"/>
                <a:ea typeface="宋体" charset="-122"/>
              </a:defRPr>
            </a:lvl4pPr>
            <a:lvl5pPr marL="1993392" indent="0" algn="l" defTabSz="996696" rtl="0" eaLnBrk="1" fontAlgn="base" hangingPunct="1">
              <a:lnSpc>
                <a:spcPct val="100000"/>
              </a:lnSpc>
              <a:spcBef>
                <a:spcPct val="0"/>
              </a:spcBef>
              <a:spcAft>
                <a:spcPct val="0"/>
              </a:spcAft>
              <a:buClrTx/>
              <a:buSzTx/>
              <a:buFontTx/>
              <a:buNone/>
              <a:defRPr kumimoji="0" lang="zh-CN" altLang="en-US" sz="1962" b="0" i="0" u="none">
                <a:solidFill>
                  <a:schemeClr val="tx1"/>
                </a:solidFill>
                <a:latin typeface="Arial" pitchFamily="34" charset="0"/>
                <a:ea typeface="宋体" charset="-122"/>
              </a:defRPr>
            </a:lvl5pPr>
          </a:lstStyle>
          <a:p>
            <a:pPr lvl="0"/>
            <a:fld id="{468CA481-D474-45C5-877D-CC856DD5FEAB}" type="datetime1">
              <a:rPr sz="1308"/>
              <a:t>*</a:t>
            </a:fld>
          </a:p>
        </p:txBody>
      </p:sp>
      <p:sp>
        <p:nvSpPr>
          <p:cNvPr id="2065" name=""/>
          <p:cNvSpPr/>
          <p:nvPr>
            <p:ph type="ftr" sz="quarter" idx="1"/>
          </p:nvPr>
        </p:nvSpPr>
        <p:spPr>
          <a:xfrm>
            <a:off x="3124200" y="6248400"/>
            <a:ext cx="2895600" cy="457200"/>
          </a:xfrm>
          <a:prstGeom prst="rect">
            <a:avLst/>
          </a:prstGeom>
          <a:noFill/>
          <a:ln cap="flat">
            <a:noFill/>
            <a:prstDash val="solid"/>
            <a:miter lim="800000"/>
            <a:headEnd type="none" w="med" len="med"/>
            <a:tailEnd type="none" w="med" len="med"/>
          </a:ln>
        </p:spPr>
        <p:txBody>
          <a:bodyPr anchor="b" anchorCtr="0"/>
          <a:lstStyle>
            <a:defPPr>
              <a:defRPr lang="zh-CN" altLang="en-US"/>
            </a:defPPr>
            <a:lvl1pPr marL="0" indent="0" algn="l" defTabSz="996696" rtl="0" eaLnBrk="1" fontAlgn="base" hangingPunct="1">
              <a:lnSpc>
                <a:spcPct val="100000"/>
              </a:lnSpc>
              <a:spcBef>
                <a:spcPct val="0"/>
              </a:spcBef>
              <a:spcAft>
                <a:spcPct val="0"/>
              </a:spcAft>
              <a:buClrTx/>
              <a:buSzTx/>
              <a:buFontTx/>
              <a:buNone/>
              <a:defRPr kumimoji="0" lang="zh-CN" altLang="en-US" sz="1962" b="0" i="0" u="none">
                <a:solidFill>
                  <a:schemeClr val="tx1"/>
                </a:solidFill>
                <a:latin typeface="Arial" pitchFamily="34" charset="0"/>
                <a:ea typeface="宋体" charset="-122"/>
              </a:defRPr>
            </a:lvl1pPr>
            <a:lvl2pPr marL="498348" indent="0" algn="l" defTabSz="996696" rtl="0" eaLnBrk="1" fontAlgn="base" hangingPunct="1">
              <a:lnSpc>
                <a:spcPct val="100000"/>
              </a:lnSpc>
              <a:spcBef>
                <a:spcPct val="0"/>
              </a:spcBef>
              <a:spcAft>
                <a:spcPct val="0"/>
              </a:spcAft>
              <a:buClrTx/>
              <a:buSzTx/>
              <a:buFontTx/>
              <a:buNone/>
              <a:defRPr kumimoji="0" lang="zh-CN" altLang="en-US" sz="1962" b="0" i="0" u="none">
                <a:solidFill>
                  <a:schemeClr val="tx1"/>
                </a:solidFill>
                <a:latin typeface="Arial" pitchFamily="34" charset="0"/>
                <a:ea typeface="宋体" charset="-122"/>
              </a:defRPr>
            </a:lvl2pPr>
            <a:lvl3pPr marL="996696" indent="0" algn="l" defTabSz="996696" rtl="0" eaLnBrk="1" fontAlgn="base" hangingPunct="1">
              <a:lnSpc>
                <a:spcPct val="100000"/>
              </a:lnSpc>
              <a:spcBef>
                <a:spcPct val="0"/>
              </a:spcBef>
              <a:spcAft>
                <a:spcPct val="0"/>
              </a:spcAft>
              <a:buClrTx/>
              <a:buSzTx/>
              <a:buFontTx/>
              <a:buNone/>
              <a:defRPr kumimoji="0" lang="zh-CN" altLang="en-US" sz="1962" b="0" i="0" u="none">
                <a:solidFill>
                  <a:schemeClr val="tx1"/>
                </a:solidFill>
                <a:latin typeface="Arial" pitchFamily="34" charset="0"/>
                <a:ea typeface="宋体" charset="-122"/>
              </a:defRPr>
            </a:lvl3pPr>
            <a:lvl4pPr marL="1495044" indent="0" algn="l" defTabSz="996696" rtl="0" eaLnBrk="1" fontAlgn="base" hangingPunct="1">
              <a:lnSpc>
                <a:spcPct val="100000"/>
              </a:lnSpc>
              <a:spcBef>
                <a:spcPct val="0"/>
              </a:spcBef>
              <a:spcAft>
                <a:spcPct val="0"/>
              </a:spcAft>
              <a:buClrTx/>
              <a:buSzTx/>
              <a:buFontTx/>
              <a:buNone/>
              <a:defRPr kumimoji="0" lang="zh-CN" altLang="en-US" sz="1962" b="0" i="0" u="none">
                <a:solidFill>
                  <a:schemeClr val="tx1"/>
                </a:solidFill>
                <a:latin typeface="Arial" pitchFamily="34" charset="0"/>
                <a:ea typeface="宋体" charset="-122"/>
              </a:defRPr>
            </a:lvl4pPr>
            <a:lvl5pPr marL="1993392" indent="0" algn="l" defTabSz="996696" rtl="0" eaLnBrk="1" fontAlgn="base" hangingPunct="1">
              <a:lnSpc>
                <a:spcPct val="100000"/>
              </a:lnSpc>
              <a:spcBef>
                <a:spcPct val="0"/>
              </a:spcBef>
              <a:spcAft>
                <a:spcPct val="0"/>
              </a:spcAft>
              <a:buClrTx/>
              <a:buSzTx/>
              <a:buFontTx/>
              <a:buNone/>
              <a:defRPr kumimoji="0" lang="zh-CN" altLang="en-US" sz="1962" b="0" i="0" u="none">
                <a:solidFill>
                  <a:schemeClr val="tx1"/>
                </a:solidFill>
                <a:latin typeface="Arial" pitchFamily="34" charset="0"/>
                <a:ea typeface="宋体" charset="-122"/>
              </a:defRPr>
            </a:lvl5pPr>
          </a:lstStyle>
          <a:p>
            <a:pPr lvl="0" algn="ctr"/>
            <a:fld id="{8ACB8721-95ED-4CA5-8255-8AAEA9F40644}" type="footer">
              <a:rPr sz="1308"/>
              <a:t>*</a:t>
            </a:fld>
          </a:p>
        </p:txBody>
      </p:sp>
      <p:sp>
        <p:nvSpPr>
          <p:cNvPr id="2066" name=""/>
          <p:cNvSpPr/>
          <p:nvPr>
            <p:ph type="sldNum" sz="quarter" idx="2"/>
          </p:nvPr>
        </p:nvSpPr>
        <p:spPr>
          <a:xfrm>
            <a:off x="6553200" y="6248400"/>
            <a:ext cx="2133600" cy="457200"/>
          </a:xfrm>
          <a:prstGeom prst="rect">
            <a:avLst/>
          </a:prstGeom>
          <a:noFill/>
          <a:ln cap="flat">
            <a:noFill/>
            <a:prstDash val="solid"/>
            <a:miter lim="800000"/>
            <a:headEnd type="none" w="med" len="med"/>
            <a:tailEnd type="none" w="med" len="med"/>
          </a:ln>
        </p:spPr>
        <p:txBody>
          <a:bodyPr anchor="b" anchorCtr="0"/>
          <a:lstStyle>
            <a:defPPr>
              <a:defRPr lang="zh-CN" altLang="en-US"/>
            </a:defPPr>
            <a:lvl1pPr marL="0" indent="0" algn="l" defTabSz="996696" rtl="0" eaLnBrk="1" fontAlgn="base" hangingPunct="1">
              <a:lnSpc>
                <a:spcPct val="100000"/>
              </a:lnSpc>
              <a:spcBef>
                <a:spcPct val="0"/>
              </a:spcBef>
              <a:spcAft>
                <a:spcPct val="0"/>
              </a:spcAft>
              <a:buClrTx/>
              <a:buSzTx/>
              <a:buFontTx/>
              <a:buNone/>
              <a:defRPr kumimoji="0" lang="zh-CN" altLang="en-US" sz="1962" b="0" i="0" u="none">
                <a:solidFill>
                  <a:schemeClr val="tx1"/>
                </a:solidFill>
                <a:latin typeface="Arial" pitchFamily="34" charset="0"/>
                <a:ea typeface="宋体" charset="-122"/>
              </a:defRPr>
            </a:lvl1pPr>
            <a:lvl2pPr marL="498348" indent="0" algn="l" defTabSz="996696" rtl="0" eaLnBrk="1" fontAlgn="base" hangingPunct="1">
              <a:lnSpc>
                <a:spcPct val="100000"/>
              </a:lnSpc>
              <a:spcBef>
                <a:spcPct val="0"/>
              </a:spcBef>
              <a:spcAft>
                <a:spcPct val="0"/>
              </a:spcAft>
              <a:buClrTx/>
              <a:buSzTx/>
              <a:buFontTx/>
              <a:buNone/>
              <a:defRPr kumimoji="0" lang="zh-CN" altLang="en-US" sz="1962" b="0" i="0" u="none">
                <a:solidFill>
                  <a:schemeClr val="tx1"/>
                </a:solidFill>
                <a:latin typeface="Arial" pitchFamily="34" charset="0"/>
                <a:ea typeface="宋体" charset="-122"/>
              </a:defRPr>
            </a:lvl2pPr>
            <a:lvl3pPr marL="996696" indent="0" algn="l" defTabSz="996696" rtl="0" eaLnBrk="1" fontAlgn="base" hangingPunct="1">
              <a:lnSpc>
                <a:spcPct val="100000"/>
              </a:lnSpc>
              <a:spcBef>
                <a:spcPct val="0"/>
              </a:spcBef>
              <a:spcAft>
                <a:spcPct val="0"/>
              </a:spcAft>
              <a:buClrTx/>
              <a:buSzTx/>
              <a:buFontTx/>
              <a:buNone/>
              <a:defRPr kumimoji="0" lang="zh-CN" altLang="en-US" sz="1962" b="0" i="0" u="none">
                <a:solidFill>
                  <a:schemeClr val="tx1"/>
                </a:solidFill>
                <a:latin typeface="Arial" pitchFamily="34" charset="0"/>
                <a:ea typeface="宋体" charset="-122"/>
              </a:defRPr>
            </a:lvl3pPr>
            <a:lvl4pPr marL="1495044" indent="0" algn="l" defTabSz="996696" rtl="0" eaLnBrk="1" fontAlgn="base" hangingPunct="1">
              <a:lnSpc>
                <a:spcPct val="100000"/>
              </a:lnSpc>
              <a:spcBef>
                <a:spcPct val="0"/>
              </a:spcBef>
              <a:spcAft>
                <a:spcPct val="0"/>
              </a:spcAft>
              <a:buClrTx/>
              <a:buSzTx/>
              <a:buFontTx/>
              <a:buNone/>
              <a:defRPr kumimoji="0" lang="zh-CN" altLang="en-US" sz="1962" b="0" i="0" u="none">
                <a:solidFill>
                  <a:schemeClr val="tx1"/>
                </a:solidFill>
                <a:latin typeface="Arial" pitchFamily="34" charset="0"/>
                <a:ea typeface="宋体" charset="-122"/>
              </a:defRPr>
            </a:lvl4pPr>
            <a:lvl5pPr marL="1993392" indent="0" algn="l" defTabSz="996696" rtl="0" eaLnBrk="1" fontAlgn="base" hangingPunct="1">
              <a:lnSpc>
                <a:spcPct val="100000"/>
              </a:lnSpc>
              <a:spcBef>
                <a:spcPct val="0"/>
              </a:spcBef>
              <a:spcAft>
                <a:spcPct val="0"/>
              </a:spcAft>
              <a:buClrTx/>
              <a:buSzTx/>
              <a:buFontTx/>
              <a:buNone/>
              <a:defRPr kumimoji="0" lang="zh-CN" altLang="en-US" sz="1962" b="0" i="0" u="none">
                <a:solidFill>
                  <a:schemeClr val="tx1"/>
                </a:solidFill>
                <a:latin typeface="Arial" pitchFamily="34" charset="0"/>
                <a:ea typeface="宋体" charset="-122"/>
              </a:defRPr>
            </a:lvl5pPr>
          </a:lstStyle>
          <a:p>
            <a:pPr lvl="0" algn="r"/>
            <a:fld id="{F4CC4EB1-F456-4309-BDD0-BD4E563FE007}" type="slidenum">
              <a:rPr sz="1308">
                <a:latin typeface="Arial Black" charset="0"/>
              </a:rPr>
              <a:t>*</a:t>
            </a:fld>
          </a:p>
        </p:txBody>
      </p:sp>
      <p:sp>
        <p:nvSpPr>
          <p:cNvPr id="2067" name=""/>
          <p:cNvSpPr/>
          <p:nvPr>
            <p:ph type="ctrTitle" idx="3"/>
          </p:nvPr>
        </p:nvSpPr>
        <p:spPr>
          <a:xfrm>
            <a:off x="3239262" y="1993392"/>
            <a:ext cx="6561582" cy="2408682"/>
          </a:xfrm>
          <a:prstGeom prst="rect">
            <a:avLst/>
          </a:prstGeom>
          <a:noFill/>
          <a:ln cap="flat">
            <a:noFill/>
            <a:prstDash val="solid"/>
            <a:miter lim="800000"/>
            <a:headEnd type="none" w="med" len="med"/>
            <a:tailEnd type="none" w="med" len="med"/>
          </a:ln>
        </p:spPr>
        <p:txBody>
          <a:bodyPr anchor="ctr" anchorCtr="0"/>
          <a:lstStyle>
            <a:lvl1pPr marL="0" indent="0" algn="l" defTabSz="996696" rtl="0" eaLnBrk="1" fontAlgn="base" hangingPunct="1">
              <a:lnSpc>
                <a:spcPct val="100000"/>
              </a:lnSpc>
              <a:spcBef>
                <a:spcPct val="0"/>
              </a:spcBef>
              <a:spcAft>
                <a:spcPct val="0"/>
              </a:spcAft>
              <a:buClrTx/>
              <a:buSzTx/>
              <a:buFontTx/>
              <a:buNone/>
              <a:defRPr kumimoji="0" lang="zh-CN" altLang="en-US" sz="5450" b="0" i="0" u="none">
                <a:solidFill>
                  <a:srgbClr val="FFFFFF"/>
                </a:solidFill>
                <a:latin typeface="Arial" pitchFamily="34" charset="0"/>
                <a:ea typeface="宋体" charset="-122"/>
              </a:defRPr>
            </a:lvl1pPr>
          </a:lstStyle>
          <a:p>
            <a:pPr lvl="0"/>
            <a:r>
              <a:t>单击此处编辑母版标题样式</a:t>
            </a:r>
          </a:p>
        </p:txBody>
      </p:sp>
      <p:sp>
        <p:nvSpPr>
          <p:cNvPr id="2068" name=""/>
          <p:cNvSpPr/>
          <p:nvPr>
            <p:ph type="subTitle" idx="4"/>
          </p:nvPr>
        </p:nvSpPr>
        <p:spPr>
          <a:xfrm>
            <a:off x="3239262" y="4651247"/>
            <a:ext cx="6561582" cy="1910334"/>
          </a:xfrm>
          <a:prstGeom prst="rect">
            <a:avLst/>
          </a:prstGeom>
          <a:noFill/>
          <a:ln cap="flat">
            <a:noFill/>
            <a:prstDash val="solid"/>
            <a:miter lim="800000"/>
            <a:headEnd type="none" w="med" len="med"/>
            <a:tailEnd type="none" w="med" len="med"/>
          </a:ln>
        </p:spPr>
        <p:txBody>
          <a:bodyPr/>
          <a:lstStyle>
            <a:lvl1pPr marL="0" indent="0" algn="l" defTabSz="996696" rtl="0" eaLnBrk="1" fontAlgn="base" hangingPunct="1">
              <a:lnSpc>
                <a:spcPct val="100000"/>
              </a:lnSpc>
              <a:spcBef>
                <a:spcPct val="20000"/>
              </a:spcBef>
              <a:spcAft>
                <a:spcPct val="0"/>
              </a:spcAft>
              <a:buClr>
                <a:schemeClr val="bg2"/>
              </a:buClr>
              <a:buSzPct val="75000"/>
              <a:buFont typeface="Wingdings" charset="2"/>
              <a:buNone/>
              <a:defRPr kumimoji="0" lang="zh-CN" altLang="en-US" sz="3706" b="0" i="0" u="none">
                <a:solidFill>
                  <a:schemeClr val="tx1"/>
                </a:solidFill>
                <a:latin typeface="Arial" pitchFamily="34" charset="0"/>
                <a:ea typeface="宋体" charset="-122"/>
              </a:defRPr>
            </a:lvl1pPr>
            <a:lvl2pPr marL="498348" indent="0" algn="ctr" defTabSz="996696" rtl="0" eaLnBrk="1" fontAlgn="base" hangingPunct="1">
              <a:lnSpc>
                <a:spcPct val="100000"/>
              </a:lnSpc>
              <a:spcBef>
                <a:spcPct val="20000"/>
              </a:spcBef>
              <a:spcAft>
                <a:spcPct val="0"/>
              </a:spcAft>
              <a:buClr>
                <a:schemeClr val="accent2"/>
              </a:buClr>
              <a:buSzPct val="80000"/>
              <a:buFont typeface="Wingdings" charset="2"/>
              <a:buNone/>
              <a:defRPr kumimoji="0" lang="zh-CN" altLang="en-US" sz="3052" b="0" i="0" u="none">
                <a:solidFill>
                  <a:schemeClr val="tx1"/>
                </a:solidFill>
                <a:latin typeface="Arial" pitchFamily="34" charset="0"/>
                <a:ea typeface="宋体" charset="-122"/>
              </a:defRPr>
            </a:lvl2pPr>
            <a:lvl3pPr marL="996696" indent="0" algn="ctr" defTabSz="996696" rtl="0" eaLnBrk="1" fontAlgn="base" hangingPunct="1">
              <a:lnSpc>
                <a:spcPct val="100000"/>
              </a:lnSpc>
              <a:spcBef>
                <a:spcPct val="20000"/>
              </a:spcBef>
              <a:spcAft>
                <a:spcPct val="0"/>
              </a:spcAft>
              <a:buClr>
                <a:schemeClr val="bg2"/>
              </a:buClr>
              <a:buSzPct val="65000"/>
              <a:buFont typeface="Wingdings" charset="2"/>
              <a:buNone/>
              <a:defRPr kumimoji="0" lang="zh-CN" altLang="en-US" sz="2616" b="0" i="0" u="none">
                <a:solidFill>
                  <a:schemeClr val="tx1"/>
                </a:solidFill>
                <a:latin typeface="Arial" pitchFamily="34" charset="0"/>
                <a:ea typeface="宋体" charset="-122"/>
              </a:defRPr>
            </a:lvl3pPr>
            <a:lvl4pPr marL="1495044" indent="0" algn="ctr" defTabSz="996696" rtl="0" eaLnBrk="1" fontAlgn="base" hangingPunct="1">
              <a:lnSpc>
                <a:spcPct val="100000"/>
              </a:lnSpc>
              <a:spcBef>
                <a:spcPct val="20000"/>
              </a:spcBef>
              <a:spcAft>
                <a:spcPct val="0"/>
              </a:spcAft>
              <a:buClr>
                <a:schemeClr val="accent2"/>
              </a:buClr>
              <a:buSzPct val="70000"/>
              <a:buFont typeface="Wingdings" charset="2"/>
              <a:buNone/>
              <a:defRPr kumimoji="0" lang="zh-CN" altLang="en-US" sz="2180" b="0" i="0" u="none">
                <a:solidFill>
                  <a:schemeClr val="tx1"/>
                </a:solidFill>
                <a:latin typeface="Arial" pitchFamily="34" charset="0"/>
                <a:ea typeface="宋体" charset="-122"/>
              </a:defRPr>
            </a:lvl4pPr>
            <a:lvl5pPr marL="1993392" indent="0" algn="ctr" defTabSz="996696" rtl="0" eaLnBrk="1" fontAlgn="base" hangingPunct="1">
              <a:lnSpc>
                <a:spcPct val="100000"/>
              </a:lnSpc>
              <a:spcBef>
                <a:spcPct val="20000"/>
              </a:spcBef>
              <a:spcAft>
                <a:spcPct val="0"/>
              </a:spcAft>
              <a:buClr>
                <a:schemeClr val="bg2"/>
              </a:buClr>
              <a:buSzTx/>
              <a:buFont typeface="Wingdings" charset="2"/>
              <a:buNone/>
              <a:defRPr kumimoji="0" lang="zh-CN" altLang="en-US" sz="2180" b="0" i="0" u="none">
                <a:solidFill>
                  <a:schemeClr val="tx1"/>
                </a:solidFill>
                <a:latin typeface="Arial" pitchFamily="34" charset="0"/>
                <a:ea typeface="宋体" charset="-122"/>
              </a:defRPr>
            </a:lvl5pPr>
          </a:lstStyle>
          <a:p>
            <a:pPr lvl="0"/>
            <a:r>
              <a:t>单击此处编辑母版副标题样式</a:t>
            </a:r>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2"/>
          </p:nvPr>
        </p:nvSpPr>
        <p:spPr/>
        <p:txBody>
          <a:bodyPr/>
          <a:lstStyle/>
          <a:p>
            <a:pPr lvl="0"/>
            <a:fld id="{811C0C4E-5463-4062-826D-63A9419F7136}" type="datetime1">
              <a:rPr sz="1308"/>
              <a:t>*</a:t>
            </a:fld>
          </a:p>
        </p:txBody>
      </p:sp>
      <p:sp>
        <p:nvSpPr>
          <p:cNvPr id="3" name="Footer Placeholder 2"/>
          <p:cNvSpPr>
            <a:spLocks noGrp="1"/>
          </p:cNvSpPr>
          <p:nvPr>
            <p:ph type="ftr" sz="quarter" idx="10"/>
          </p:nvPr>
        </p:nvSpPr>
        <p:spPr/>
        <p:txBody>
          <a:bodyPr/>
          <a:lstStyle/>
          <a:p>
            <a:pPr lvl="0" algn="ctr"/>
            <a:fld id="{C038FB9D-BF60-4EA9-A707-0EDC59A4E484}" type="footer">
              <a:rPr sz="1308"/>
              <a:t>*</a:t>
            </a:fld>
          </a:p>
        </p:txBody>
      </p:sp>
      <p:sp>
        <p:nvSpPr>
          <p:cNvPr id="4" name="Slide Number Placeholder 3"/>
          <p:cNvSpPr>
            <a:spLocks noGrp="1"/>
          </p:cNvSpPr>
          <p:nvPr>
            <p:ph type="sldNum" sz="quarter" idx="11"/>
          </p:nvPr>
        </p:nvSpPr>
        <p:spPr/>
        <p:txBody>
          <a:bodyPr/>
          <a:lstStyle/>
          <a:p>
            <a:pPr lvl="0" algn="r"/>
            <a:fld id="{93AE1883-0942-4AA3-9DB2-9C7C3A0314B1}" type="slidenum">
              <a:rPr sz="1308">
                <a:latin typeface="Arial Black" charset="0"/>
              </a:rPr>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p:bgPr>
    </p:bg>
    <p:spTree>
      <p:nvGrpSpPr>
        <p:cNvPr id="1" name=""/>
        <p:cNvGrpSpPr/>
        <p:nvPr/>
      </p:nvGrpSpPr>
      <p:grpSpPr/>
      <p:sp>
        <p:nvSpPr>
          <p:cNvPr id="1026" name=""/>
          <p:cNvSpPr/>
          <p:nvPr>
            <p:ph type="ftr" sz="quarter"/>
          </p:nvPr>
        </p:nvSpPr>
        <p:spPr>
          <a:xfrm>
            <a:off x="3405378" y="6810756"/>
            <a:ext cx="3156204" cy="498348"/>
          </a:xfrm>
          <a:prstGeom prst="rect">
            <a:avLst/>
          </a:prstGeom>
          <a:noFill/>
          <a:ln cap="flat">
            <a:noFill/>
            <a:prstDash val="solid"/>
            <a:miter lim="800000"/>
            <a:headEnd type="none" w="med" len="med"/>
            <a:tailEnd type="none" w="med" len="med"/>
          </a:ln>
        </p:spPr>
        <p:txBody>
          <a:bodyPr anchor="b" anchorCtr="0"/>
          <a:lstStyle>
            <a:defPPr>
              <a:defRPr lang="zh-CN" altLang="en-US"/>
            </a:defPPr>
            <a:lvl1pPr marL="0" indent="0" algn="l" defTabSz="996696" rtl="0" eaLnBrk="1" fontAlgn="base" latinLnBrk="0" hangingPunct="1">
              <a:lnSpc>
                <a:spcPct val="100000"/>
              </a:lnSpc>
              <a:spcBef>
                <a:spcPct val="0"/>
              </a:spcBef>
              <a:spcAft>
                <a:spcPct val="0"/>
              </a:spcAft>
              <a:buClrTx/>
              <a:buSzTx/>
              <a:buFontTx/>
              <a:buNone/>
              <a:defRPr kumimoji="0" lang="zh-CN" altLang="en-US" sz="1962" b="0" i="0" u="none" kern="1200">
                <a:solidFill>
                  <a:schemeClr val="tx1"/>
                </a:solidFill>
                <a:latin typeface="Arial" pitchFamily="34" charset="0"/>
                <a:ea typeface="宋体" charset="-122"/>
                <a:cs typeface="+mn-cs"/>
              </a:defRPr>
            </a:lvl1pPr>
            <a:lvl2pPr marL="498348" indent="0" algn="l" defTabSz="996696" rtl="0" eaLnBrk="1" fontAlgn="base" latinLnBrk="0" hangingPunct="1">
              <a:lnSpc>
                <a:spcPct val="100000"/>
              </a:lnSpc>
              <a:spcBef>
                <a:spcPct val="0"/>
              </a:spcBef>
              <a:spcAft>
                <a:spcPct val="0"/>
              </a:spcAft>
              <a:buClrTx/>
              <a:buSzTx/>
              <a:buFontTx/>
              <a:buNone/>
              <a:defRPr kumimoji="0" lang="zh-CN" altLang="en-US" sz="1962" b="0" i="0" u="none" kern="1200">
                <a:solidFill>
                  <a:schemeClr val="tx1"/>
                </a:solidFill>
                <a:latin typeface="Arial" pitchFamily="34" charset="0"/>
                <a:ea typeface="宋体" charset="-122"/>
                <a:cs typeface="+mn-cs"/>
              </a:defRPr>
            </a:lvl2pPr>
            <a:lvl3pPr marL="996696" indent="0" algn="l" defTabSz="996696" rtl="0" eaLnBrk="1" fontAlgn="base" latinLnBrk="0" hangingPunct="1">
              <a:lnSpc>
                <a:spcPct val="100000"/>
              </a:lnSpc>
              <a:spcBef>
                <a:spcPct val="0"/>
              </a:spcBef>
              <a:spcAft>
                <a:spcPct val="0"/>
              </a:spcAft>
              <a:buClrTx/>
              <a:buSzTx/>
              <a:buFontTx/>
              <a:buNone/>
              <a:defRPr kumimoji="0" lang="zh-CN" altLang="en-US" sz="1962" b="0" i="0" u="none" kern="1200">
                <a:solidFill>
                  <a:schemeClr val="tx1"/>
                </a:solidFill>
                <a:latin typeface="Arial" pitchFamily="34" charset="0"/>
                <a:ea typeface="宋体" charset="-122"/>
                <a:cs typeface="+mn-cs"/>
              </a:defRPr>
            </a:lvl3pPr>
            <a:lvl4pPr marL="1495044" indent="0" algn="l" defTabSz="996696" rtl="0" eaLnBrk="1" fontAlgn="base" latinLnBrk="0" hangingPunct="1">
              <a:lnSpc>
                <a:spcPct val="100000"/>
              </a:lnSpc>
              <a:spcBef>
                <a:spcPct val="0"/>
              </a:spcBef>
              <a:spcAft>
                <a:spcPct val="0"/>
              </a:spcAft>
              <a:buClrTx/>
              <a:buSzTx/>
              <a:buFontTx/>
              <a:buNone/>
              <a:defRPr kumimoji="0" lang="zh-CN" altLang="en-US" sz="1962" b="0" i="0" u="none" kern="1200">
                <a:solidFill>
                  <a:schemeClr val="tx1"/>
                </a:solidFill>
                <a:latin typeface="Arial" pitchFamily="34" charset="0"/>
                <a:ea typeface="宋体" charset="-122"/>
                <a:cs typeface="+mn-cs"/>
              </a:defRPr>
            </a:lvl4pPr>
            <a:lvl5pPr marL="1993392" indent="0" algn="l" defTabSz="996696" rtl="0" eaLnBrk="1" fontAlgn="base" latinLnBrk="0" hangingPunct="1">
              <a:lnSpc>
                <a:spcPct val="100000"/>
              </a:lnSpc>
              <a:spcBef>
                <a:spcPct val="0"/>
              </a:spcBef>
              <a:spcAft>
                <a:spcPct val="0"/>
              </a:spcAft>
              <a:buClrTx/>
              <a:buSzTx/>
              <a:buFontTx/>
              <a:buNone/>
              <a:defRPr kumimoji="0" lang="zh-CN" altLang="en-US" sz="196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fld id="{F14C9EDD-7953-45D1-9064-1F2AB726DD03}" type="footer">
              <a:rPr sz="1308"/>
              <a:t>*</a:t>
            </a:fld>
          </a:p>
        </p:txBody>
      </p:sp>
      <p:sp>
        <p:nvSpPr>
          <p:cNvPr id="1027" name=""/>
          <p:cNvSpPr/>
          <p:nvPr>
            <p:ph type="sldNum" sz="quarter" idx="1"/>
          </p:nvPr>
        </p:nvSpPr>
        <p:spPr>
          <a:xfrm>
            <a:off x="7142988" y="6810756"/>
            <a:ext cx="2325624" cy="498348"/>
          </a:xfrm>
          <a:prstGeom prst="rect">
            <a:avLst/>
          </a:prstGeom>
          <a:noFill/>
          <a:ln cap="flat">
            <a:noFill/>
            <a:prstDash val="solid"/>
            <a:miter lim="800000"/>
            <a:headEnd type="none" w="med" len="med"/>
            <a:tailEnd type="none" w="med" len="med"/>
          </a:ln>
        </p:spPr>
        <p:txBody>
          <a:bodyPr anchor="b" anchorCtr="0"/>
          <a:lstStyle>
            <a:defPPr>
              <a:defRPr lang="zh-CN" altLang="en-US"/>
            </a:defPPr>
            <a:lvl1pPr marL="0" indent="0" algn="l" defTabSz="996696" rtl="0" eaLnBrk="1" fontAlgn="base" latinLnBrk="0" hangingPunct="1">
              <a:lnSpc>
                <a:spcPct val="100000"/>
              </a:lnSpc>
              <a:spcBef>
                <a:spcPct val="0"/>
              </a:spcBef>
              <a:spcAft>
                <a:spcPct val="0"/>
              </a:spcAft>
              <a:buClrTx/>
              <a:buSzTx/>
              <a:buFontTx/>
              <a:buNone/>
              <a:defRPr kumimoji="0" lang="zh-CN" altLang="en-US" sz="1962" b="0" i="0" u="none" kern="1200">
                <a:solidFill>
                  <a:schemeClr val="tx1"/>
                </a:solidFill>
                <a:latin typeface="Arial" pitchFamily="34" charset="0"/>
                <a:ea typeface="宋体" charset="-122"/>
                <a:cs typeface="+mn-cs"/>
              </a:defRPr>
            </a:lvl1pPr>
            <a:lvl2pPr marL="498348" indent="0" algn="l" defTabSz="996696" rtl="0" eaLnBrk="1" fontAlgn="base" latinLnBrk="0" hangingPunct="1">
              <a:lnSpc>
                <a:spcPct val="100000"/>
              </a:lnSpc>
              <a:spcBef>
                <a:spcPct val="0"/>
              </a:spcBef>
              <a:spcAft>
                <a:spcPct val="0"/>
              </a:spcAft>
              <a:buClrTx/>
              <a:buSzTx/>
              <a:buFontTx/>
              <a:buNone/>
              <a:defRPr kumimoji="0" lang="zh-CN" altLang="en-US" sz="1962" b="0" i="0" u="none" kern="1200">
                <a:solidFill>
                  <a:schemeClr val="tx1"/>
                </a:solidFill>
                <a:latin typeface="Arial" pitchFamily="34" charset="0"/>
                <a:ea typeface="宋体" charset="-122"/>
                <a:cs typeface="+mn-cs"/>
              </a:defRPr>
            </a:lvl2pPr>
            <a:lvl3pPr marL="996696" indent="0" algn="l" defTabSz="996696" rtl="0" eaLnBrk="1" fontAlgn="base" latinLnBrk="0" hangingPunct="1">
              <a:lnSpc>
                <a:spcPct val="100000"/>
              </a:lnSpc>
              <a:spcBef>
                <a:spcPct val="0"/>
              </a:spcBef>
              <a:spcAft>
                <a:spcPct val="0"/>
              </a:spcAft>
              <a:buClrTx/>
              <a:buSzTx/>
              <a:buFontTx/>
              <a:buNone/>
              <a:defRPr kumimoji="0" lang="zh-CN" altLang="en-US" sz="1962" b="0" i="0" u="none" kern="1200">
                <a:solidFill>
                  <a:schemeClr val="tx1"/>
                </a:solidFill>
                <a:latin typeface="Arial" pitchFamily="34" charset="0"/>
                <a:ea typeface="宋体" charset="-122"/>
                <a:cs typeface="+mn-cs"/>
              </a:defRPr>
            </a:lvl3pPr>
            <a:lvl4pPr marL="1495044" indent="0" algn="l" defTabSz="996696" rtl="0" eaLnBrk="1" fontAlgn="base" latinLnBrk="0" hangingPunct="1">
              <a:lnSpc>
                <a:spcPct val="100000"/>
              </a:lnSpc>
              <a:spcBef>
                <a:spcPct val="0"/>
              </a:spcBef>
              <a:spcAft>
                <a:spcPct val="0"/>
              </a:spcAft>
              <a:buClrTx/>
              <a:buSzTx/>
              <a:buFontTx/>
              <a:buNone/>
              <a:defRPr kumimoji="0" lang="zh-CN" altLang="en-US" sz="1962" b="0" i="0" u="none" kern="1200">
                <a:solidFill>
                  <a:schemeClr val="tx1"/>
                </a:solidFill>
                <a:latin typeface="Arial" pitchFamily="34" charset="0"/>
                <a:ea typeface="宋体" charset="-122"/>
                <a:cs typeface="+mn-cs"/>
              </a:defRPr>
            </a:lvl4pPr>
            <a:lvl5pPr marL="1993392" indent="0" algn="l" defTabSz="996696" rtl="0" eaLnBrk="1" fontAlgn="base" latinLnBrk="0" hangingPunct="1">
              <a:lnSpc>
                <a:spcPct val="100000"/>
              </a:lnSpc>
              <a:spcBef>
                <a:spcPct val="0"/>
              </a:spcBef>
              <a:spcAft>
                <a:spcPct val="0"/>
              </a:spcAft>
              <a:buClrTx/>
              <a:buSzTx/>
              <a:buFontTx/>
              <a:buNone/>
              <a:defRPr kumimoji="0" lang="zh-CN" altLang="en-US" sz="196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r"/>
            <a:fld id="{C51C4D43-B69A-4932-AC8A-50D0A16F2E3E}" type="slidenum">
              <a:rPr sz="1308">
                <a:latin typeface="Arial Black" charset="0"/>
              </a:rPr>
              <a:t>*</a:t>
            </a:fld>
          </a:p>
        </p:txBody>
      </p:sp>
      <p:grpSp>
        <p:nvGrpSpPr>
          <p:cNvPr id="1028" name=""/>
          <p:cNvGrpSpPr/>
          <p:nvPr/>
        </p:nvGrpSpPr>
        <p:grpSpPr>
          <a:xfrm>
            <a:off x="0" y="0"/>
            <a:ext cx="9966960" cy="595249"/>
            <a:chExt cx="6278" cy="375"/>
          </a:xfrm>
        </p:grpSpPr>
        <p:sp>
          <p:nvSpPr>
            <p:cNvPr id="1029" name=""/>
            <p:cNvSpPr/>
            <p:nvPr/>
          </p:nvSpPr>
          <p:spPr>
            <a:xfrm>
              <a:off x="0" y="0"/>
              <a:ext cx="196" cy="366"/>
            </a:xfrm>
            <a:prstGeom prst="rect">
              <a:avLst/>
            </a:prstGeom>
            <a:gradFill rotWithShape="0">
              <a:gsLst>
                <a:gs pos="0">
                  <a:srgbClr val="CCCCE6"/>
                </a:gs>
                <a:gs pos="100000">
                  <a:srgbClr val="FFFFFF"/>
                </a:gs>
              </a:gsLst>
              <a:lin ang="0"/>
            </a:gradFill>
            <a:ln cap="flat">
              <a:noFill/>
              <a:prstDash val="solid"/>
              <a:miter lim="800000"/>
              <a:headEnd type="none" w="med" len="med"/>
              <a:tailEnd type="none" w="med" len="med"/>
            </a:ln>
          </p:spPr>
          <p:txBody>
            <a:bodyPr wrap="none" anchor="ctr" anchorCtr="0"/>
            <a:lstStyle>
              <a:defPPr>
                <a:defRPr lang="zh-CN" altLang="en-US"/>
              </a:defPPr>
              <a:lvl1pPr marL="0" indent="0" algn="l" defTabSz="996696" rtl="0" eaLnBrk="1" fontAlgn="base" latinLnBrk="0" hangingPunct="1">
                <a:lnSpc>
                  <a:spcPct val="100000"/>
                </a:lnSpc>
                <a:spcBef>
                  <a:spcPct val="0"/>
                </a:spcBef>
                <a:spcAft>
                  <a:spcPct val="0"/>
                </a:spcAft>
                <a:buClrTx/>
                <a:buSzTx/>
                <a:buFontTx/>
                <a:buNone/>
                <a:defRPr kumimoji="0" lang="zh-CN" altLang="en-US" sz="1962" b="0" i="0" u="none" kern="1200">
                  <a:solidFill>
                    <a:schemeClr val="tx1"/>
                  </a:solidFill>
                  <a:latin typeface="Arial" pitchFamily="34" charset="0"/>
                  <a:ea typeface="宋体" charset="-122"/>
                  <a:cs typeface="+mn-cs"/>
                </a:defRPr>
              </a:lvl1pPr>
              <a:lvl2pPr marL="498348" indent="0" algn="l" defTabSz="996696" rtl="0" eaLnBrk="1" fontAlgn="base" latinLnBrk="0" hangingPunct="1">
                <a:lnSpc>
                  <a:spcPct val="100000"/>
                </a:lnSpc>
                <a:spcBef>
                  <a:spcPct val="0"/>
                </a:spcBef>
                <a:spcAft>
                  <a:spcPct val="0"/>
                </a:spcAft>
                <a:buClrTx/>
                <a:buSzTx/>
                <a:buFontTx/>
                <a:buNone/>
                <a:defRPr kumimoji="0" lang="zh-CN" altLang="en-US" sz="1962" b="0" i="0" u="none" kern="1200">
                  <a:solidFill>
                    <a:schemeClr val="tx1"/>
                  </a:solidFill>
                  <a:latin typeface="Arial" pitchFamily="34" charset="0"/>
                  <a:ea typeface="宋体" charset="-122"/>
                  <a:cs typeface="+mn-cs"/>
                </a:defRPr>
              </a:lvl2pPr>
              <a:lvl3pPr marL="996696" indent="0" algn="l" defTabSz="996696" rtl="0" eaLnBrk="1" fontAlgn="base" latinLnBrk="0" hangingPunct="1">
                <a:lnSpc>
                  <a:spcPct val="100000"/>
                </a:lnSpc>
                <a:spcBef>
                  <a:spcPct val="0"/>
                </a:spcBef>
                <a:spcAft>
                  <a:spcPct val="0"/>
                </a:spcAft>
                <a:buClrTx/>
                <a:buSzTx/>
                <a:buFontTx/>
                <a:buNone/>
                <a:defRPr kumimoji="0" lang="zh-CN" altLang="en-US" sz="1962" b="0" i="0" u="none" kern="1200">
                  <a:solidFill>
                    <a:schemeClr val="tx1"/>
                  </a:solidFill>
                  <a:latin typeface="Arial" pitchFamily="34" charset="0"/>
                  <a:ea typeface="宋体" charset="-122"/>
                  <a:cs typeface="+mn-cs"/>
                </a:defRPr>
              </a:lvl3pPr>
              <a:lvl4pPr marL="1495044" indent="0" algn="l" defTabSz="996696" rtl="0" eaLnBrk="1" fontAlgn="base" latinLnBrk="0" hangingPunct="1">
                <a:lnSpc>
                  <a:spcPct val="100000"/>
                </a:lnSpc>
                <a:spcBef>
                  <a:spcPct val="0"/>
                </a:spcBef>
                <a:spcAft>
                  <a:spcPct val="0"/>
                </a:spcAft>
                <a:buClrTx/>
                <a:buSzTx/>
                <a:buFontTx/>
                <a:buNone/>
                <a:defRPr kumimoji="0" lang="zh-CN" altLang="en-US" sz="1962" b="0" i="0" u="none" kern="1200">
                  <a:solidFill>
                    <a:schemeClr val="tx1"/>
                  </a:solidFill>
                  <a:latin typeface="Arial" pitchFamily="34" charset="0"/>
                  <a:ea typeface="宋体" charset="-122"/>
                  <a:cs typeface="+mn-cs"/>
                </a:defRPr>
              </a:lvl4pPr>
              <a:lvl5pPr marL="1993392" indent="0" algn="l" defTabSz="996696" rtl="0" eaLnBrk="1" fontAlgn="base" latinLnBrk="0" hangingPunct="1">
                <a:lnSpc>
                  <a:spcPct val="100000"/>
                </a:lnSpc>
                <a:spcBef>
                  <a:spcPct val="0"/>
                </a:spcBef>
                <a:spcAft>
                  <a:spcPct val="0"/>
                </a:spcAft>
                <a:buClrTx/>
                <a:buSzTx/>
                <a:buFontTx/>
                <a:buNone/>
                <a:defRPr kumimoji="0" lang="zh-CN" altLang="en-US" sz="196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sz="2616">
                <a:latin typeface="Times New Roman" charset="0"/>
              </a:endParaRPr>
            </a:p>
          </p:txBody>
        </p:sp>
        <p:sp>
          <p:nvSpPr>
            <p:cNvPr id="1030" name=""/>
            <p:cNvSpPr/>
            <p:nvPr/>
          </p:nvSpPr>
          <p:spPr>
            <a:xfrm>
              <a:off x="283" y="93"/>
              <a:ext cx="5995" cy="189"/>
            </a:xfrm>
            <a:prstGeom prst="rect">
              <a:avLst/>
            </a:prstGeom>
            <a:gradFill rotWithShape="0">
              <a:gsLst>
                <a:gs pos="0">
                  <a:srgbClr val="00007D"/>
                </a:gs>
                <a:gs pos="100000">
                  <a:srgbClr val="FFFFFF"/>
                </a:gs>
              </a:gsLst>
              <a:lin ang="0"/>
            </a:gradFill>
            <a:ln cap="flat">
              <a:noFill/>
              <a:prstDash val="solid"/>
              <a:miter lim="800000"/>
              <a:headEnd type="none" w="med" len="med"/>
              <a:tailEnd type="none" w="med" len="med"/>
            </a:ln>
          </p:spPr>
          <p:txBody>
            <a:bodyPr/>
            <a:lstStyle>
              <a:defPPr>
                <a:defRPr lang="zh-CN" altLang="en-US"/>
              </a:defPPr>
              <a:lvl1pPr marL="0" indent="0" algn="l" defTabSz="996696" rtl="0" eaLnBrk="1" fontAlgn="base" latinLnBrk="0" hangingPunct="1">
                <a:lnSpc>
                  <a:spcPct val="100000"/>
                </a:lnSpc>
                <a:spcBef>
                  <a:spcPct val="0"/>
                </a:spcBef>
                <a:spcAft>
                  <a:spcPct val="0"/>
                </a:spcAft>
                <a:buClrTx/>
                <a:buSzTx/>
                <a:buFontTx/>
                <a:buNone/>
                <a:defRPr kumimoji="0" lang="zh-CN" altLang="en-US" sz="1962" b="0" i="0" u="none" kern="1200">
                  <a:solidFill>
                    <a:schemeClr val="tx1"/>
                  </a:solidFill>
                  <a:latin typeface="Arial" pitchFamily="34" charset="0"/>
                  <a:ea typeface="宋体" charset="-122"/>
                  <a:cs typeface="+mn-cs"/>
                </a:defRPr>
              </a:lvl1pPr>
              <a:lvl2pPr marL="498348" indent="0" algn="l" defTabSz="996696" rtl="0" eaLnBrk="1" fontAlgn="base" latinLnBrk="0" hangingPunct="1">
                <a:lnSpc>
                  <a:spcPct val="100000"/>
                </a:lnSpc>
                <a:spcBef>
                  <a:spcPct val="0"/>
                </a:spcBef>
                <a:spcAft>
                  <a:spcPct val="0"/>
                </a:spcAft>
                <a:buClrTx/>
                <a:buSzTx/>
                <a:buFontTx/>
                <a:buNone/>
                <a:defRPr kumimoji="0" lang="zh-CN" altLang="en-US" sz="1962" b="0" i="0" u="none" kern="1200">
                  <a:solidFill>
                    <a:schemeClr val="tx1"/>
                  </a:solidFill>
                  <a:latin typeface="Arial" pitchFamily="34" charset="0"/>
                  <a:ea typeface="宋体" charset="-122"/>
                  <a:cs typeface="+mn-cs"/>
                </a:defRPr>
              </a:lvl2pPr>
              <a:lvl3pPr marL="996696" indent="0" algn="l" defTabSz="996696" rtl="0" eaLnBrk="1" fontAlgn="base" latinLnBrk="0" hangingPunct="1">
                <a:lnSpc>
                  <a:spcPct val="100000"/>
                </a:lnSpc>
                <a:spcBef>
                  <a:spcPct val="0"/>
                </a:spcBef>
                <a:spcAft>
                  <a:spcPct val="0"/>
                </a:spcAft>
                <a:buClrTx/>
                <a:buSzTx/>
                <a:buFontTx/>
                <a:buNone/>
                <a:defRPr kumimoji="0" lang="zh-CN" altLang="en-US" sz="1962" b="0" i="0" u="none" kern="1200">
                  <a:solidFill>
                    <a:schemeClr val="tx1"/>
                  </a:solidFill>
                  <a:latin typeface="Arial" pitchFamily="34" charset="0"/>
                  <a:ea typeface="宋体" charset="-122"/>
                  <a:cs typeface="+mn-cs"/>
                </a:defRPr>
              </a:lvl3pPr>
              <a:lvl4pPr marL="1495044" indent="0" algn="l" defTabSz="996696" rtl="0" eaLnBrk="1" fontAlgn="base" latinLnBrk="0" hangingPunct="1">
                <a:lnSpc>
                  <a:spcPct val="100000"/>
                </a:lnSpc>
                <a:spcBef>
                  <a:spcPct val="0"/>
                </a:spcBef>
                <a:spcAft>
                  <a:spcPct val="0"/>
                </a:spcAft>
                <a:buClrTx/>
                <a:buSzTx/>
                <a:buFontTx/>
                <a:buNone/>
                <a:defRPr kumimoji="0" lang="zh-CN" altLang="en-US" sz="1962" b="0" i="0" u="none" kern="1200">
                  <a:solidFill>
                    <a:schemeClr val="tx1"/>
                  </a:solidFill>
                  <a:latin typeface="Arial" pitchFamily="34" charset="0"/>
                  <a:ea typeface="宋体" charset="-122"/>
                  <a:cs typeface="+mn-cs"/>
                </a:defRPr>
              </a:lvl4pPr>
              <a:lvl5pPr marL="1993392" indent="0" algn="l" defTabSz="996696" rtl="0" eaLnBrk="1" fontAlgn="base" latinLnBrk="0" hangingPunct="1">
                <a:lnSpc>
                  <a:spcPct val="100000"/>
                </a:lnSpc>
                <a:spcBef>
                  <a:spcPct val="0"/>
                </a:spcBef>
                <a:spcAft>
                  <a:spcPct val="0"/>
                </a:spcAft>
                <a:buClrTx/>
                <a:buSzTx/>
                <a:buFontTx/>
                <a:buNone/>
                <a:defRPr kumimoji="0" lang="zh-CN" altLang="en-US" sz="196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sz="2616">
                <a:latin typeface="Times New Roman" charset="0"/>
              </a:endParaRPr>
            </a:p>
          </p:txBody>
        </p:sp>
        <p:sp>
          <p:nvSpPr>
            <p:cNvPr id="1031" name=""/>
            <p:cNvSpPr/>
            <p:nvPr/>
          </p:nvSpPr>
          <p:spPr>
            <a:xfrm>
              <a:off x="281" y="93"/>
              <a:ext cx="95" cy="97"/>
            </a:xfrm>
            <a:prstGeom prst="rect">
              <a:avLst/>
            </a:prstGeom>
            <a:solidFill>
              <a:srgbClr val="CCCCE6"/>
            </a:solidFill>
            <a:ln cap="flat">
              <a:noFill/>
              <a:prstDash val="solid"/>
              <a:miter lim="800000"/>
              <a:headEnd type="none" w="med" len="med"/>
              <a:tailEnd type="none" w="med" len="med"/>
            </a:ln>
          </p:spPr>
          <p:txBody>
            <a:bodyPr/>
            <a:lstStyle>
              <a:defPPr>
                <a:defRPr lang="zh-CN" altLang="en-US"/>
              </a:defPPr>
              <a:lvl1pPr marL="0" indent="0" algn="l" defTabSz="996696" rtl="0" eaLnBrk="1" fontAlgn="base" latinLnBrk="0" hangingPunct="1">
                <a:lnSpc>
                  <a:spcPct val="100000"/>
                </a:lnSpc>
                <a:spcBef>
                  <a:spcPct val="0"/>
                </a:spcBef>
                <a:spcAft>
                  <a:spcPct val="0"/>
                </a:spcAft>
                <a:buClrTx/>
                <a:buSzTx/>
                <a:buFontTx/>
                <a:buNone/>
                <a:defRPr kumimoji="0" lang="zh-CN" altLang="en-US" sz="1962" b="0" i="0" u="none" kern="1200">
                  <a:solidFill>
                    <a:schemeClr val="tx1"/>
                  </a:solidFill>
                  <a:latin typeface="Arial" pitchFamily="34" charset="0"/>
                  <a:ea typeface="宋体" charset="-122"/>
                  <a:cs typeface="+mn-cs"/>
                </a:defRPr>
              </a:lvl1pPr>
              <a:lvl2pPr marL="498348" indent="0" algn="l" defTabSz="996696" rtl="0" eaLnBrk="1" fontAlgn="base" latinLnBrk="0" hangingPunct="1">
                <a:lnSpc>
                  <a:spcPct val="100000"/>
                </a:lnSpc>
                <a:spcBef>
                  <a:spcPct val="0"/>
                </a:spcBef>
                <a:spcAft>
                  <a:spcPct val="0"/>
                </a:spcAft>
                <a:buClrTx/>
                <a:buSzTx/>
                <a:buFontTx/>
                <a:buNone/>
                <a:defRPr kumimoji="0" lang="zh-CN" altLang="en-US" sz="1962" b="0" i="0" u="none" kern="1200">
                  <a:solidFill>
                    <a:schemeClr val="tx1"/>
                  </a:solidFill>
                  <a:latin typeface="Arial" pitchFamily="34" charset="0"/>
                  <a:ea typeface="宋体" charset="-122"/>
                  <a:cs typeface="+mn-cs"/>
                </a:defRPr>
              </a:lvl2pPr>
              <a:lvl3pPr marL="996696" indent="0" algn="l" defTabSz="996696" rtl="0" eaLnBrk="1" fontAlgn="base" latinLnBrk="0" hangingPunct="1">
                <a:lnSpc>
                  <a:spcPct val="100000"/>
                </a:lnSpc>
                <a:spcBef>
                  <a:spcPct val="0"/>
                </a:spcBef>
                <a:spcAft>
                  <a:spcPct val="0"/>
                </a:spcAft>
                <a:buClrTx/>
                <a:buSzTx/>
                <a:buFontTx/>
                <a:buNone/>
                <a:defRPr kumimoji="0" lang="zh-CN" altLang="en-US" sz="1962" b="0" i="0" u="none" kern="1200">
                  <a:solidFill>
                    <a:schemeClr val="tx1"/>
                  </a:solidFill>
                  <a:latin typeface="Arial" pitchFamily="34" charset="0"/>
                  <a:ea typeface="宋体" charset="-122"/>
                  <a:cs typeface="+mn-cs"/>
                </a:defRPr>
              </a:lvl3pPr>
              <a:lvl4pPr marL="1495044" indent="0" algn="l" defTabSz="996696" rtl="0" eaLnBrk="1" fontAlgn="base" latinLnBrk="0" hangingPunct="1">
                <a:lnSpc>
                  <a:spcPct val="100000"/>
                </a:lnSpc>
                <a:spcBef>
                  <a:spcPct val="0"/>
                </a:spcBef>
                <a:spcAft>
                  <a:spcPct val="0"/>
                </a:spcAft>
                <a:buClrTx/>
                <a:buSzTx/>
                <a:buFontTx/>
                <a:buNone/>
                <a:defRPr kumimoji="0" lang="zh-CN" altLang="en-US" sz="1962" b="0" i="0" u="none" kern="1200">
                  <a:solidFill>
                    <a:schemeClr val="tx1"/>
                  </a:solidFill>
                  <a:latin typeface="Arial" pitchFamily="34" charset="0"/>
                  <a:ea typeface="宋体" charset="-122"/>
                  <a:cs typeface="+mn-cs"/>
                </a:defRPr>
              </a:lvl4pPr>
              <a:lvl5pPr marL="1993392" indent="0" algn="l" defTabSz="996696" rtl="0" eaLnBrk="1" fontAlgn="base" latinLnBrk="0" hangingPunct="1">
                <a:lnSpc>
                  <a:spcPct val="100000"/>
                </a:lnSpc>
                <a:spcBef>
                  <a:spcPct val="0"/>
                </a:spcBef>
                <a:spcAft>
                  <a:spcPct val="0"/>
                </a:spcAft>
                <a:buClrTx/>
                <a:buSzTx/>
                <a:buFontTx/>
                <a:buNone/>
                <a:defRPr kumimoji="0" lang="zh-CN" altLang="en-US" sz="196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a:solidFill>
                  <a:schemeClr val="hlink"/>
                </a:solidFill>
              </a:endParaRPr>
            </a:p>
          </p:txBody>
        </p:sp>
        <p:sp>
          <p:nvSpPr>
            <p:cNvPr id="1032" name=""/>
            <p:cNvSpPr/>
            <p:nvPr/>
          </p:nvSpPr>
          <p:spPr>
            <a:xfrm>
              <a:off x="376" y="0"/>
              <a:ext cx="96" cy="95"/>
            </a:xfrm>
            <a:prstGeom prst="rect">
              <a:avLst/>
            </a:prstGeom>
            <a:solidFill>
              <a:srgbClr val="CCCCE6"/>
            </a:solidFill>
            <a:ln cap="flat">
              <a:noFill/>
              <a:prstDash val="solid"/>
              <a:miter lim="800000"/>
              <a:headEnd type="none" w="med" len="med"/>
              <a:tailEnd type="none" w="med" len="med"/>
            </a:ln>
          </p:spPr>
          <p:txBody>
            <a:bodyPr>
              <a:noAutofit/>
            </a:bodyPr>
            <a:lstStyle>
              <a:defPPr>
                <a:defRPr lang="zh-CN" altLang="en-US"/>
              </a:defPPr>
              <a:lvl1pPr marL="0" indent="0" algn="l" defTabSz="996696" rtl="0" eaLnBrk="1" fontAlgn="base" latinLnBrk="0" hangingPunct="1">
                <a:lnSpc>
                  <a:spcPct val="100000"/>
                </a:lnSpc>
                <a:spcBef>
                  <a:spcPct val="0"/>
                </a:spcBef>
                <a:spcAft>
                  <a:spcPct val="0"/>
                </a:spcAft>
                <a:buClrTx/>
                <a:buSzTx/>
                <a:buFontTx/>
                <a:buNone/>
                <a:defRPr kumimoji="0" lang="zh-CN" altLang="en-US" sz="1962" b="0" i="0" u="none" kern="1200">
                  <a:solidFill>
                    <a:schemeClr val="tx1"/>
                  </a:solidFill>
                  <a:latin typeface="Arial" pitchFamily="34" charset="0"/>
                  <a:ea typeface="宋体" charset="-122"/>
                  <a:cs typeface="+mn-cs"/>
                </a:defRPr>
              </a:lvl1pPr>
              <a:lvl2pPr marL="498348" indent="0" algn="l" defTabSz="996696" rtl="0" eaLnBrk="1" fontAlgn="base" latinLnBrk="0" hangingPunct="1">
                <a:lnSpc>
                  <a:spcPct val="100000"/>
                </a:lnSpc>
                <a:spcBef>
                  <a:spcPct val="0"/>
                </a:spcBef>
                <a:spcAft>
                  <a:spcPct val="0"/>
                </a:spcAft>
                <a:buClrTx/>
                <a:buSzTx/>
                <a:buFontTx/>
                <a:buNone/>
                <a:defRPr kumimoji="0" lang="zh-CN" altLang="en-US" sz="1962" b="0" i="0" u="none" kern="1200">
                  <a:solidFill>
                    <a:schemeClr val="tx1"/>
                  </a:solidFill>
                  <a:latin typeface="Arial" pitchFamily="34" charset="0"/>
                  <a:ea typeface="宋体" charset="-122"/>
                  <a:cs typeface="+mn-cs"/>
                </a:defRPr>
              </a:lvl2pPr>
              <a:lvl3pPr marL="996696" indent="0" algn="l" defTabSz="996696" rtl="0" eaLnBrk="1" fontAlgn="base" latinLnBrk="0" hangingPunct="1">
                <a:lnSpc>
                  <a:spcPct val="100000"/>
                </a:lnSpc>
                <a:spcBef>
                  <a:spcPct val="0"/>
                </a:spcBef>
                <a:spcAft>
                  <a:spcPct val="0"/>
                </a:spcAft>
                <a:buClrTx/>
                <a:buSzTx/>
                <a:buFontTx/>
                <a:buNone/>
                <a:defRPr kumimoji="0" lang="zh-CN" altLang="en-US" sz="1962" b="0" i="0" u="none" kern="1200">
                  <a:solidFill>
                    <a:schemeClr val="tx1"/>
                  </a:solidFill>
                  <a:latin typeface="Arial" pitchFamily="34" charset="0"/>
                  <a:ea typeface="宋体" charset="-122"/>
                  <a:cs typeface="+mn-cs"/>
                </a:defRPr>
              </a:lvl3pPr>
              <a:lvl4pPr marL="1495044" indent="0" algn="l" defTabSz="996696" rtl="0" eaLnBrk="1" fontAlgn="base" latinLnBrk="0" hangingPunct="1">
                <a:lnSpc>
                  <a:spcPct val="100000"/>
                </a:lnSpc>
                <a:spcBef>
                  <a:spcPct val="0"/>
                </a:spcBef>
                <a:spcAft>
                  <a:spcPct val="0"/>
                </a:spcAft>
                <a:buClrTx/>
                <a:buSzTx/>
                <a:buFontTx/>
                <a:buNone/>
                <a:defRPr kumimoji="0" lang="zh-CN" altLang="en-US" sz="1962" b="0" i="0" u="none" kern="1200">
                  <a:solidFill>
                    <a:schemeClr val="tx1"/>
                  </a:solidFill>
                  <a:latin typeface="Arial" pitchFamily="34" charset="0"/>
                  <a:ea typeface="宋体" charset="-122"/>
                  <a:cs typeface="+mn-cs"/>
                </a:defRPr>
              </a:lvl4pPr>
              <a:lvl5pPr marL="1993392" indent="0" algn="l" defTabSz="996696" rtl="0" eaLnBrk="1" fontAlgn="base" latinLnBrk="0" hangingPunct="1">
                <a:lnSpc>
                  <a:spcPct val="100000"/>
                </a:lnSpc>
                <a:spcBef>
                  <a:spcPct val="0"/>
                </a:spcBef>
                <a:spcAft>
                  <a:spcPct val="0"/>
                </a:spcAft>
                <a:buClrTx/>
                <a:buSzTx/>
                <a:buFontTx/>
                <a:buNone/>
                <a:defRPr kumimoji="0" lang="zh-CN" altLang="en-US" sz="196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a:solidFill>
                  <a:schemeClr val="hlink"/>
                </a:solidFill>
              </a:endParaRPr>
            </a:p>
          </p:txBody>
        </p:sp>
        <p:sp>
          <p:nvSpPr>
            <p:cNvPr id="1033" name=""/>
            <p:cNvSpPr/>
            <p:nvPr/>
          </p:nvSpPr>
          <p:spPr>
            <a:xfrm>
              <a:off x="376" y="93"/>
              <a:ext cx="96" cy="97"/>
            </a:xfrm>
            <a:prstGeom prst="rect">
              <a:avLst/>
            </a:prstGeom>
            <a:solidFill>
              <a:srgbClr val="9999CC"/>
            </a:solidFill>
            <a:ln cap="flat">
              <a:noFill/>
              <a:prstDash val="solid"/>
              <a:miter lim="800000"/>
              <a:headEnd type="none" w="med" len="med"/>
              <a:tailEnd type="none" w="med" len="med"/>
            </a:ln>
          </p:spPr>
          <p:txBody>
            <a:bodyPr>
              <a:noAutofit/>
            </a:bodyPr>
            <a:lstStyle>
              <a:defPPr>
                <a:defRPr lang="zh-CN" altLang="en-US"/>
              </a:defPPr>
              <a:lvl1pPr marL="0" indent="0" algn="l" defTabSz="996696" rtl="0" eaLnBrk="1" fontAlgn="base" latinLnBrk="0" hangingPunct="1">
                <a:lnSpc>
                  <a:spcPct val="100000"/>
                </a:lnSpc>
                <a:spcBef>
                  <a:spcPct val="0"/>
                </a:spcBef>
                <a:spcAft>
                  <a:spcPct val="0"/>
                </a:spcAft>
                <a:buClrTx/>
                <a:buSzTx/>
                <a:buFontTx/>
                <a:buNone/>
                <a:defRPr kumimoji="0" lang="zh-CN" altLang="en-US" sz="1962" b="0" i="0" u="none" kern="1200">
                  <a:solidFill>
                    <a:schemeClr val="tx1"/>
                  </a:solidFill>
                  <a:latin typeface="Arial" pitchFamily="34" charset="0"/>
                  <a:ea typeface="宋体" charset="-122"/>
                  <a:cs typeface="+mn-cs"/>
                </a:defRPr>
              </a:lvl1pPr>
              <a:lvl2pPr marL="498348" indent="0" algn="l" defTabSz="996696" rtl="0" eaLnBrk="1" fontAlgn="base" latinLnBrk="0" hangingPunct="1">
                <a:lnSpc>
                  <a:spcPct val="100000"/>
                </a:lnSpc>
                <a:spcBef>
                  <a:spcPct val="0"/>
                </a:spcBef>
                <a:spcAft>
                  <a:spcPct val="0"/>
                </a:spcAft>
                <a:buClrTx/>
                <a:buSzTx/>
                <a:buFontTx/>
                <a:buNone/>
                <a:defRPr kumimoji="0" lang="zh-CN" altLang="en-US" sz="1962" b="0" i="0" u="none" kern="1200">
                  <a:solidFill>
                    <a:schemeClr val="tx1"/>
                  </a:solidFill>
                  <a:latin typeface="Arial" pitchFamily="34" charset="0"/>
                  <a:ea typeface="宋体" charset="-122"/>
                  <a:cs typeface="+mn-cs"/>
                </a:defRPr>
              </a:lvl2pPr>
              <a:lvl3pPr marL="996696" indent="0" algn="l" defTabSz="996696" rtl="0" eaLnBrk="1" fontAlgn="base" latinLnBrk="0" hangingPunct="1">
                <a:lnSpc>
                  <a:spcPct val="100000"/>
                </a:lnSpc>
                <a:spcBef>
                  <a:spcPct val="0"/>
                </a:spcBef>
                <a:spcAft>
                  <a:spcPct val="0"/>
                </a:spcAft>
                <a:buClrTx/>
                <a:buSzTx/>
                <a:buFontTx/>
                <a:buNone/>
                <a:defRPr kumimoji="0" lang="zh-CN" altLang="en-US" sz="1962" b="0" i="0" u="none" kern="1200">
                  <a:solidFill>
                    <a:schemeClr val="tx1"/>
                  </a:solidFill>
                  <a:latin typeface="Arial" pitchFamily="34" charset="0"/>
                  <a:ea typeface="宋体" charset="-122"/>
                  <a:cs typeface="+mn-cs"/>
                </a:defRPr>
              </a:lvl3pPr>
              <a:lvl4pPr marL="1495044" indent="0" algn="l" defTabSz="996696" rtl="0" eaLnBrk="1" fontAlgn="base" latinLnBrk="0" hangingPunct="1">
                <a:lnSpc>
                  <a:spcPct val="100000"/>
                </a:lnSpc>
                <a:spcBef>
                  <a:spcPct val="0"/>
                </a:spcBef>
                <a:spcAft>
                  <a:spcPct val="0"/>
                </a:spcAft>
                <a:buClrTx/>
                <a:buSzTx/>
                <a:buFontTx/>
                <a:buNone/>
                <a:defRPr kumimoji="0" lang="zh-CN" altLang="en-US" sz="1962" b="0" i="0" u="none" kern="1200">
                  <a:solidFill>
                    <a:schemeClr val="tx1"/>
                  </a:solidFill>
                  <a:latin typeface="Arial" pitchFamily="34" charset="0"/>
                  <a:ea typeface="宋体" charset="-122"/>
                  <a:cs typeface="+mn-cs"/>
                </a:defRPr>
              </a:lvl4pPr>
              <a:lvl5pPr marL="1993392" indent="0" algn="l" defTabSz="996696" rtl="0" eaLnBrk="1" fontAlgn="base" latinLnBrk="0" hangingPunct="1">
                <a:lnSpc>
                  <a:spcPct val="100000"/>
                </a:lnSpc>
                <a:spcBef>
                  <a:spcPct val="0"/>
                </a:spcBef>
                <a:spcAft>
                  <a:spcPct val="0"/>
                </a:spcAft>
                <a:buClrTx/>
                <a:buSzTx/>
                <a:buFontTx/>
                <a:buNone/>
                <a:defRPr kumimoji="0" lang="zh-CN" altLang="en-US" sz="196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a:solidFill>
                  <a:schemeClr val="accent2"/>
                </a:solidFill>
              </a:endParaRPr>
            </a:p>
          </p:txBody>
        </p:sp>
        <p:sp>
          <p:nvSpPr>
            <p:cNvPr id="1034" name=""/>
            <p:cNvSpPr/>
            <p:nvPr/>
          </p:nvSpPr>
          <p:spPr>
            <a:xfrm>
              <a:off x="189" y="189"/>
              <a:ext cx="94" cy="95"/>
            </a:xfrm>
            <a:prstGeom prst="rect">
              <a:avLst/>
            </a:prstGeom>
            <a:solidFill>
              <a:srgbClr val="CCCCE6"/>
            </a:solidFill>
            <a:ln cap="flat">
              <a:noFill/>
              <a:prstDash val="solid"/>
              <a:miter lim="800000"/>
              <a:headEnd type="none" w="med" len="med"/>
              <a:tailEnd type="none" w="med" len="med"/>
            </a:ln>
          </p:spPr>
          <p:txBody>
            <a:bodyPr>
              <a:noAutofit/>
            </a:bodyPr>
            <a:lstStyle>
              <a:defPPr>
                <a:defRPr lang="zh-CN" altLang="en-US"/>
              </a:defPPr>
              <a:lvl1pPr marL="0" indent="0" algn="l" defTabSz="996696" rtl="0" eaLnBrk="1" fontAlgn="base" latinLnBrk="0" hangingPunct="1">
                <a:lnSpc>
                  <a:spcPct val="100000"/>
                </a:lnSpc>
                <a:spcBef>
                  <a:spcPct val="0"/>
                </a:spcBef>
                <a:spcAft>
                  <a:spcPct val="0"/>
                </a:spcAft>
                <a:buClrTx/>
                <a:buSzTx/>
                <a:buFontTx/>
                <a:buNone/>
                <a:defRPr kumimoji="0" lang="zh-CN" altLang="en-US" sz="1962" b="0" i="0" u="none" kern="1200">
                  <a:solidFill>
                    <a:schemeClr val="tx1"/>
                  </a:solidFill>
                  <a:latin typeface="Arial" pitchFamily="34" charset="0"/>
                  <a:ea typeface="宋体" charset="-122"/>
                  <a:cs typeface="+mn-cs"/>
                </a:defRPr>
              </a:lvl1pPr>
              <a:lvl2pPr marL="498348" indent="0" algn="l" defTabSz="996696" rtl="0" eaLnBrk="1" fontAlgn="base" latinLnBrk="0" hangingPunct="1">
                <a:lnSpc>
                  <a:spcPct val="100000"/>
                </a:lnSpc>
                <a:spcBef>
                  <a:spcPct val="0"/>
                </a:spcBef>
                <a:spcAft>
                  <a:spcPct val="0"/>
                </a:spcAft>
                <a:buClrTx/>
                <a:buSzTx/>
                <a:buFontTx/>
                <a:buNone/>
                <a:defRPr kumimoji="0" lang="zh-CN" altLang="en-US" sz="1962" b="0" i="0" u="none" kern="1200">
                  <a:solidFill>
                    <a:schemeClr val="tx1"/>
                  </a:solidFill>
                  <a:latin typeface="Arial" pitchFamily="34" charset="0"/>
                  <a:ea typeface="宋体" charset="-122"/>
                  <a:cs typeface="+mn-cs"/>
                </a:defRPr>
              </a:lvl2pPr>
              <a:lvl3pPr marL="996696" indent="0" algn="l" defTabSz="996696" rtl="0" eaLnBrk="1" fontAlgn="base" latinLnBrk="0" hangingPunct="1">
                <a:lnSpc>
                  <a:spcPct val="100000"/>
                </a:lnSpc>
                <a:spcBef>
                  <a:spcPct val="0"/>
                </a:spcBef>
                <a:spcAft>
                  <a:spcPct val="0"/>
                </a:spcAft>
                <a:buClrTx/>
                <a:buSzTx/>
                <a:buFontTx/>
                <a:buNone/>
                <a:defRPr kumimoji="0" lang="zh-CN" altLang="en-US" sz="1962" b="0" i="0" u="none" kern="1200">
                  <a:solidFill>
                    <a:schemeClr val="tx1"/>
                  </a:solidFill>
                  <a:latin typeface="Arial" pitchFamily="34" charset="0"/>
                  <a:ea typeface="宋体" charset="-122"/>
                  <a:cs typeface="+mn-cs"/>
                </a:defRPr>
              </a:lvl3pPr>
              <a:lvl4pPr marL="1495044" indent="0" algn="l" defTabSz="996696" rtl="0" eaLnBrk="1" fontAlgn="base" latinLnBrk="0" hangingPunct="1">
                <a:lnSpc>
                  <a:spcPct val="100000"/>
                </a:lnSpc>
                <a:spcBef>
                  <a:spcPct val="0"/>
                </a:spcBef>
                <a:spcAft>
                  <a:spcPct val="0"/>
                </a:spcAft>
                <a:buClrTx/>
                <a:buSzTx/>
                <a:buFontTx/>
                <a:buNone/>
                <a:defRPr kumimoji="0" lang="zh-CN" altLang="en-US" sz="1962" b="0" i="0" u="none" kern="1200">
                  <a:solidFill>
                    <a:schemeClr val="tx1"/>
                  </a:solidFill>
                  <a:latin typeface="Arial" pitchFamily="34" charset="0"/>
                  <a:ea typeface="宋体" charset="-122"/>
                  <a:cs typeface="+mn-cs"/>
                </a:defRPr>
              </a:lvl4pPr>
              <a:lvl5pPr marL="1993392" indent="0" algn="l" defTabSz="996696" rtl="0" eaLnBrk="1" fontAlgn="base" latinLnBrk="0" hangingPunct="1">
                <a:lnSpc>
                  <a:spcPct val="100000"/>
                </a:lnSpc>
                <a:spcBef>
                  <a:spcPct val="0"/>
                </a:spcBef>
                <a:spcAft>
                  <a:spcPct val="0"/>
                </a:spcAft>
                <a:buClrTx/>
                <a:buSzTx/>
                <a:buFontTx/>
                <a:buNone/>
                <a:defRPr kumimoji="0" lang="zh-CN" altLang="en-US" sz="196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a:solidFill>
                  <a:schemeClr val="hlink"/>
                </a:solidFill>
              </a:endParaRPr>
            </a:p>
          </p:txBody>
        </p:sp>
        <p:sp>
          <p:nvSpPr>
            <p:cNvPr id="1035" name=""/>
            <p:cNvSpPr/>
            <p:nvPr/>
          </p:nvSpPr>
          <p:spPr>
            <a:xfrm>
              <a:off x="90" y="94"/>
              <a:ext cx="97" cy="95"/>
            </a:xfrm>
            <a:prstGeom prst="rect">
              <a:avLst/>
            </a:prstGeom>
            <a:solidFill>
              <a:srgbClr val="00007D"/>
            </a:solidFill>
            <a:ln cap="flat">
              <a:noFill/>
              <a:prstDash val="solid"/>
              <a:miter lim="800000"/>
              <a:headEnd type="none" w="med" len="med"/>
              <a:tailEnd type="none" w="med" len="med"/>
            </a:ln>
          </p:spPr>
          <p:txBody>
            <a:bodyPr/>
            <a:lstStyle>
              <a:defPPr>
                <a:defRPr lang="zh-CN" altLang="en-US"/>
              </a:defPPr>
              <a:lvl1pPr marL="0" indent="0" algn="l" defTabSz="996696" rtl="0" eaLnBrk="1" fontAlgn="base" latinLnBrk="0" hangingPunct="1">
                <a:lnSpc>
                  <a:spcPct val="100000"/>
                </a:lnSpc>
                <a:spcBef>
                  <a:spcPct val="0"/>
                </a:spcBef>
                <a:spcAft>
                  <a:spcPct val="0"/>
                </a:spcAft>
                <a:buClrTx/>
                <a:buSzTx/>
                <a:buFontTx/>
                <a:buNone/>
                <a:defRPr kumimoji="0" lang="zh-CN" altLang="en-US" sz="1962" b="0" i="0" u="none" kern="1200">
                  <a:solidFill>
                    <a:schemeClr val="tx1"/>
                  </a:solidFill>
                  <a:latin typeface="Arial" pitchFamily="34" charset="0"/>
                  <a:ea typeface="宋体" charset="-122"/>
                  <a:cs typeface="+mn-cs"/>
                </a:defRPr>
              </a:lvl1pPr>
              <a:lvl2pPr marL="498348" indent="0" algn="l" defTabSz="996696" rtl="0" eaLnBrk="1" fontAlgn="base" latinLnBrk="0" hangingPunct="1">
                <a:lnSpc>
                  <a:spcPct val="100000"/>
                </a:lnSpc>
                <a:spcBef>
                  <a:spcPct val="0"/>
                </a:spcBef>
                <a:spcAft>
                  <a:spcPct val="0"/>
                </a:spcAft>
                <a:buClrTx/>
                <a:buSzTx/>
                <a:buFontTx/>
                <a:buNone/>
                <a:defRPr kumimoji="0" lang="zh-CN" altLang="en-US" sz="1962" b="0" i="0" u="none" kern="1200">
                  <a:solidFill>
                    <a:schemeClr val="tx1"/>
                  </a:solidFill>
                  <a:latin typeface="Arial" pitchFamily="34" charset="0"/>
                  <a:ea typeface="宋体" charset="-122"/>
                  <a:cs typeface="+mn-cs"/>
                </a:defRPr>
              </a:lvl2pPr>
              <a:lvl3pPr marL="996696" indent="0" algn="l" defTabSz="996696" rtl="0" eaLnBrk="1" fontAlgn="base" latinLnBrk="0" hangingPunct="1">
                <a:lnSpc>
                  <a:spcPct val="100000"/>
                </a:lnSpc>
                <a:spcBef>
                  <a:spcPct val="0"/>
                </a:spcBef>
                <a:spcAft>
                  <a:spcPct val="0"/>
                </a:spcAft>
                <a:buClrTx/>
                <a:buSzTx/>
                <a:buFontTx/>
                <a:buNone/>
                <a:defRPr kumimoji="0" lang="zh-CN" altLang="en-US" sz="1962" b="0" i="0" u="none" kern="1200">
                  <a:solidFill>
                    <a:schemeClr val="tx1"/>
                  </a:solidFill>
                  <a:latin typeface="Arial" pitchFamily="34" charset="0"/>
                  <a:ea typeface="宋体" charset="-122"/>
                  <a:cs typeface="+mn-cs"/>
                </a:defRPr>
              </a:lvl3pPr>
              <a:lvl4pPr marL="1495044" indent="0" algn="l" defTabSz="996696" rtl="0" eaLnBrk="1" fontAlgn="base" latinLnBrk="0" hangingPunct="1">
                <a:lnSpc>
                  <a:spcPct val="100000"/>
                </a:lnSpc>
                <a:spcBef>
                  <a:spcPct val="0"/>
                </a:spcBef>
                <a:spcAft>
                  <a:spcPct val="0"/>
                </a:spcAft>
                <a:buClrTx/>
                <a:buSzTx/>
                <a:buFontTx/>
                <a:buNone/>
                <a:defRPr kumimoji="0" lang="zh-CN" altLang="en-US" sz="1962" b="0" i="0" u="none" kern="1200">
                  <a:solidFill>
                    <a:schemeClr val="tx1"/>
                  </a:solidFill>
                  <a:latin typeface="Arial" pitchFamily="34" charset="0"/>
                  <a:ea typeface="宋体" charset="-122"/>
                  <a:cs typeface="+mn-cs"/>
                </a:defRPr>
              </a:lvl4pPr>
              <a:lvl5pPr marL="1993392" indent="0" algn="l" defTabSz="996696" rtl="0" eaLnBrk="1" fontAlgn="base" latinLnBrk="0" hangingPunct="1">
                <a:lnSpc>
                  <a:spcPct val="100000"/>
                </a:lnSpc>
                <a:spcBef>
                  <a:spcPct val="0"/>
                </a:spcBef>
                <a:spcAft>
                  <a:spcPct val="0"/>
                </a:spcAft>
                <a:buClrTx/>
                <a:buSzTx/>
                <a:buFontTx/>
                <a:buNone/>
                <a:defRPr kumimoji="0" lang="zh-CN" altLang="en-US" sz="196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sz="2616">
                <a:latin typeface="Times New Roman" charset="0"/>
              </a:endParaRPr>
            </a:p>
          </p:txBody>
        </p:sp>
        <p:sp>
          <p:nvSpPr>
            <p:cNvPr id="1036" name=""/>
            <p:cNvSpPr/>
            <p:nvPr/>
          </p:nvSpPr>
          <p:spPr>
            <a:xfrm>
              <a:off x="281" y="186"/>
              <a:ext cx="95" cy="95"/>
            </a:xfrm>
            <a:prstGeom prst="rect">
              <a:avLst/>
            </a:prstGeom>
            <a:solidFill>
              <a:srgbClr val="9999CC"/>
            </a:solidFill>
            <a:ln cap="flat">
              <a:noFill/>
              <a:prstDash val="solid"/>
              <a:miter lim="800000"/>
              <a:headEnd type="none" w="med" len="med"/>
              <a:tailEnd type="none" w="med" len="med"/>
            </a:ln>
          </p:spPr>
          <p:txBody>
            <a:bodyPr/>
            <a:lstStyle>
              <a:defPPr>
                <a:defRPr lang="zh-CN" altLang="en-US"/>
              </a:defPPr>
              <a:lvl1pPr marL="0" indent="0" algn="l" defTabSz="996696" rtl="0" eaLnBrk="1" fontAlgn="base" latinLnBrk="0" hangingPunct="1">
                <a:lnSpc>
                  <a:spcPct val="100000"/>
                </a:lnSpc>
                <a:spcBef>
                  <a:spcPct val="0"/>
                </a:spcBef>
                <a:spcAft>
                  <a:spcPct val="0"/>
                </a:spcAft>
                <a:buClrTx/>
                <a:buSzTx/>
                <a:buFontTx/>
                <a:buNone/>
                <a:defRPr kumimoji="0" lang="zh-CN" altLang="en-US" sz="1962" b="0" i="0" u="none" kern="1200">
                  <a:solidFill>
                    <a:schemeClr val="tx1"/>
                  </a:solidFill>
                  <a:latin typeface="Arial" pitchFamily="34" charset="0"/>
                  <a:ea typeface="宋体" charset="-122"/>
                  <a:cs typeface="+mn-cs"/>
                </a:defRPr>
              </a:lvl1pPr>
              <a:lvl2pPr marL="498348" indent="0" algn="l" defTabSz="996696" rtl="0" eaLnBrk="1" fontAlgn="base" latinLnBrk="0" hangingPunct="1">
                <a:lnSpc>
                  <a:spcPct val="100000"/>
                </a:lnSpc>
                <a:spcBef>
                  <a:spcPct val="0"/>
                </a:spcBef>
                <a:spcAft>
                  <a:spcPct val="0"/>
                </a:spcAft>
                <a:buClrTx/>
                <a:buSzTx/>
                <a:buFontTx/>
                <a:buNone/>
                <a:defRPr kumimoji="0" lang="zh-CN" altLang="en-US" sz="1962" b="0" i="0" u="none" kern="1200">
                  <a:solidFill>
                    <a:schemeClr val="tx1"/>
                  </a:solidFill>
                  <a:latin typeface="Arial" pitchFamily="34" charset="0"/>
                  <a:ea typeface="宋体" charset="-122"/>
                  <a:cs typeface="+mn-cs"/>
                </a:defRPr>
              </a:lvl2pPr>
              <a:lvl3pPr marL="996696" indent="0" algn="l" defTabSz="996696" rtl="0" eaLnBrk="1" fontAlgn="base" latinLnBrk="0" hangingPunct="1">
                <a:lnSpc>
                  <a:spcPct val="100000"/>
                </a:lnSpc>
                <a:spcBef>
                  <a:spcPct val="0"/>
                </a:spcBef>
                <a:spcAft>
                  <a:spcPct val="0"/>
                </a:spcAft>
                <a:buClrTx/>
                <a:buSzTx/>
                <a:buFontTx/>
                <a:buNone/>
                <a:defRPr kumimoji="0" lang="zh-CN" altLang="en-US" sz="1962" b="0" i="0" u="none" kern="1200">
                  <a:solidFill>
                    <a:schemeClr val="tx1"/>
                  </a:solidFill>
                  <a:latin typeface="Arial" pitchFamily="34" charset="0"/>
                  <a:ea typeface="宋体" charset="-122"/>
                  <a:cs typeface="+mn-cs"/>
                </a:defRPr>
              </a:lvl3pPr>
              <a:lvl4pPr marL="1495044" indent="0" algn="l" defTabSz="996696" rtl="0" eaLnBrk="1" fontAlgn="base" latinLnBrk="0" hangingPunct="1">
                <a:lnSpc>
                  <a:spcPct val="100000"/>
                </a:lnSpc>
                <a:spcBef>
                  <a:spcPct val="0"/>
                </a:spcBef>
                <a:spcAft>
                  <a:spcPct val="0"/>
                </a:spcAft>
                <a:buClrTx/>
                <a:buSzTx/>
                <a:buFontTx/>
                <a:buNone/>
                <a:defRPr kumimoji="0" lang="zh-CN" altLang="en-US" sz="1962" b="0" i="0" u="none" kern="1200">
                  <a:solidFill>
                    <a:schemeClr val="tx1"/>
                  </a:solidFill>
                  <a:latin typeface="Arial" pitchFamily="34" charset="0"/>
                  <a:ea typeface="宋体" charset="-122"/>
                  <a:cs typeface="+mn-cs"/>
                </a:defRPr>
              </a:lvl4pPr>
              <a:lvl5pPr marL="1993392" indent="0" algn="l" defTabSz="996696" rtl="0" eaLnBrk="1" fontAlgn="base" latinLnBrk="0" hangingPunct="1">
                <a:lnSpc>
                  <a:spcPct val="100000"/>
                </a:lnSpc>
                <a:spcBef>
                  <a:spcPct val="0"/>
                </a:spcBef>
                <a:spcAft>
                  <a:spcPct val="0"/>
                </a:spcAft>
                <a:buClrTx/>
                <a:buSzTx/>
                <a:buFontTx/>
                <a:buNone/>
                <a:defRPr kumimoji="0" lang="zh-CN" altLang="en-US" sz="196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a:solidFill>
                  <a:schemeClr val="accent2"/>
                </a:solidFill>
              </a:endParaRPr>
            </a:p>
          </p:txBody>
        </p:sp>
        <p:sp>
          <p:nvSpPr>
            <p:cNvPr id="1037" name=""/>
            <p:cNvSpPr/>
            <p:nvPr/>
          </p:nvSpPr>
          <p:spPr>
            <a:xfrm>
              <a:off x="189" y="281"/>
              <a:ext cx="94" cy="94"/>
            </a:xfrm>
            <a:prstGeom prst="rect">
              <a:avLst/>
            </a:prstGeom>
            <a:solidFill>
              <a:srgbClr val="9999CC"/>
            </a:solidFill>
            <a:ln cap="flat">
              <a:noFill/>
              <a:prstDash val="solid"/>
              <a:miter lim="800000"/>
              <a:headEnd type="none" w="med" len="med"/>
              <a:tailEnd type="none" w="med" len="med"/>
            </a:ln>
          </p:spPr>
          <p:txBody>
            <a:bodyPr>
              <a:noAutofit/>
            </a:bodyPr>
            <a:lstStyle>
              <a:defPPr>
                <a:defRPr lang="zh-CN" altLang="en-US"/>
              </a:defPPr>
              <a:lvl1pPr marL="0" indent="0" algn="l" defTabSz="996696" rtl="0" eaLnBrk="1" fontAlgn="base" latinLnBrk="0" hangingPunct="1">
                <a:lnSpc>
                  <a:spcPct val="100000"/>
                </a:lnSpc>
                <a:spcBef>
                  <a:spcPct val="0"/>
                </a:spcBef>
                <a:spcAft>
                  <a:spcPct val="0"/>
                </a:spcAft>
                <a:buClrTx/>
                <a:buSzTx/>
                <a:buFontTx/>
                <a:buNone/>
                <a:defRPr kumimoji="0" lang="zh-CN" altLang="en-US" sz="1962" b="0" i="0" u="none" kern="1200">
                  <a:solidFill>
                    <a:schemeClr val="tx1"/>
                  </a:solidFill>
                  <a:latin typeface="Arial" pitchFamily="34" charset="0"/>
                  <a:ea typeface="宋体" charset="-122"/>
                  <a:cs typeface="+mn-cs"/>
                </a:defRPr>
              </a:lvl1pPr>
              <a:lvl2pPr marL="498348" indent="0" algn="l" defTabSz="996696" rtl="0" eaLnBrk="1" fontAlgn="base" latinLnBrk="0" hangingPunct="1">
                <a:lnSpc>
                  <a:spcPct val="100000"/>
                </a:lnSpc>
                <a:spcBef>
                  <a:spcPct val="0"/>
                </a:spcBef>
                <a:spcAft>
                  <a:spcPct val="0"/>
                </a:spcAft>
                <a:buClrTx/>
                <a:buSzTx/>
                <a:buFontTx/>
                <a:buNone/>
                <a:defRPr kumimoji="0" lang="zh-CN" altLang="en-US" sz="1962" b="0" i="0" u="none" kern="1200">
                  <a:solidFill>
                    <a:schemeClr val="tx1"/>
                  </a:solidFill>
                  <a:latin typeface="Arial" pitchFamily="34" charset="0"/>
                  <a:ea typeface="宋体" charset="-122"/>
                  <a:cs typeface="+mn-cs"/>
                </a:defRPr>
              </a:lvl2pPr>
              <a:lvl3pPr marL="996696" indent="0" algn="l" defTabSz="996696" rtl="0" eaLnBrk="1" fontAlgn="base" latinLnBrk="0" hangingPunct="1">
                <a:lnSpc>
                  <a:spcPct val="100000"/>
                </a:lnSpc>
                <a:spcBef>
                  <a:spcPct val="0"/>
                </a:spcBef>
                <a:spcAft>
                  <a:spcPct val="0"/>
                </a:spcAft>
                <a:buClrTx/>
                <a:buSzTx/>
                <a:buFontTx/>
                <a:buNone/>
                <a:defRPr kumimoji="0" lang="zh-CN" altLang="en-US" sz="1962" b="0" i="0" u="none" kern="1200">
                  <a:solidFill>
                    <a:schemeClr val="tx1"/>
                  </a:solidFill>
                  <a:latin typeface="Arial" pitchFamily="34" charset="0"/>
                  <a:ea typeface="宋体" charset="-122"/>
                  <a:cs typeface="+mn-cs"/>
                </a:defRPr>
              </a:lvl3pPr>
              <a:lvl4pPr marL="1495044" indent="0" algn="l" defTabSz="996696" rtl="0" eaLnBrk="1" fontAlgn="base" latinLnBrk="0" hangingPunct="1">
                <a:lnSpc>
                  <a:spcPct val="100000"/>
                </a:lnSpc>
                <a:spcBef>
                  <a:spcPct val="0"/>
                </a:spcBef>
                <a:spcAft>
                  <a:spcPct val="0"/>
                </a:spcAft>
                <a:buClrTx/>
                <a:buSzTx/>
                <a:buFontTx/>
                <a:buNone/>
                <a:defRPr kumimoji="0" lang="zh-CN" altLang="en-US" sz="1962" b="0" i="0" u="none" kern="1200">
                  <a:solidFill>
                    <a:schemeClr val="tx1"/>
                  </a:solidFill>
                  <a:latin typeface="Arial" pitchFamily="34" charset="0"/>
                  <a:ea typeface="宋体" charset="-122"/>
                  <a:cs typeface="+mn-cs"/>
                </a:defRPr>
              </a:lvl4pPr>
              <a:lvl5pPr marL="1993392" indent="0" algn="l" defTabSz="996696" rtl="0" eaLnBrk="1" fontAlgn="base" latinLnBrk="0" hangingPunct="1">
                <a:lnSpc>
                  <a:spcPct val="100000"/>
                </a:lnSpc>
                <a:spcBef>
                  <a:spcPct val="0"/>
                </a:spcBef>
                <a:spcAft>
                  <a:spcPct val="0"/>
                </a:spcAft>
                <a:buClrTx/>
                <a:buSzTx/>
                <a:buFontTx/>
                <a:buNone/>
                <a:defRPr kumimoji="0" lang="zh-CN" altLang="en-US" sz="196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a:solidFill>
                  <a:schemeClr val="accent2"/>
                </a:solidFill>
              </a:endParaRPr>
            </a:p>
          </p:txBody>
        </p:sp>
      </p:grpSp>
      <p:sp>
        <p:nvSpPr>
          <p:cNvPr id="1038" name=""/>
          <p:cNvSpPr/>
          <p:nvPr>
            <p:ph type="title" idx="2"/>
          </p:nvPr>
        </p:nvSpPr>
        <p:spPr>
          <a:xfrm>
            <a:off x="498348" y="498348"/>
            <a:ext cx="8970264" cy="1495044"/>
          </a:xfrm>
          <a:prstGeom prst="rect">
            <a:avLst/>
          </a:prstGeom>
          <a:noFill/>
          <a:ln cap="flat">
            <a:noFill/>
            <a:prstDash val="solid"/>
            <a:miter lim="800000"/>
            <a:headEnd type="none" w="med" len="med"/>
            <a:tailEnd type="none" w="med" len="med"/>
          </a:ln>
        </p:spPr>
        <p:txBody>
          <a:bodyPr anchor="ctr" anchorCtr="0">
            <a:noAutofit/>
          </a:bodyPr>
          <a:lstStyle>
            <a:lvl1pPr marL="0" indent="0" algn="l" defTabSz="996696" rtl="0" eaLnBrk="1" fontAlgn="base" hangingPunct="1">
              <a:lnSpc>
                <a:spcPct val="100000"/>
              </a:lnSpc>
              <a:spcBef>
                <a:spcPct val="0"/>
              </a:spcBef>
              <a:spcAft>
                <a:spcPct val="0"/>
              </a:spcAft>
              <a:buClrTx/>
              <a:buSzTx/>
              <a:buFontTx/>
              <a:buNone/>
              <a:defRPr kumimoji="0" lang="zh-CN" altLang="en-US" sz="4796" b="0" i="0" u="none">
                <a:solidFill>
                  <a:schemeClr val="tx1"/>
                </a:solidFill>
                <a:latin typeface="Arial" pitchFamily="34" charset="0"/>
                <a:ea typeface="宋体" charset="-122"/>
              </a:defRPr>
            </a:lvl1pPr>
          </a:lstStyle>
          <a:p>
            <a:pPr lvl="0"/>
            <a:r>
              <a:t>单击此处编辑母版标题样式</a:t>
            </a:r>
          </a:p>
        </p:txBody>
      </p:sp>
      <p:sp>
        <p:nvSpPr>
          <p:cNvPr id="1039" name=""/>
          <p:cNvSpPr/>
          <p:nvPr>
            <p:ph type="body" idx="3"/>
          </p:nvPr>
        </p:nvSpPr>
        <p:spPr>
          <a:xfrm>
            <a:off x="498348" y="2159508"/>
            <a:ext cx="8970264" cy="4235958"/>
          </a:xfrm>
          <a:prstGeom prst="rect">
            <a:avLst/>
          </a:prstGeom>
          <a:noFill/>
          <a:ln cap="flat">
            <a:noFill/>
            <a:prstDash val="solid"/>
            <a:miter lim="800000"/>
            <a:headEnd type="none" w="med" len="med"/>
            <a:tailEnd type="none" w="med" len="med"/>
          </a:ln>
        </p:spPr>
        <p:txBody>
          <a:bodyPr/>
          <a:lstStyle>
            <a:lvl1pPr marL="373761" indent="-373761" algn="l" defTabSz="996696" rtl="0" eaLnBrk="1" fontAlgn="base" hangingPunct="1">
              <a:lnSpc>
                <a:spcPct val="100000"/>
              </a:lnSpc>
              <a:spcBef>
                <a:spcPct val="20000"/>
              </a:spcBef>
              <a:spcAft>
                <a:spcPct val="0"/>
              </a:spcAft>
              <a:buClr>
                <a:schemeClr val="bg2"/>
              </a:buClr>
              <a:buSzPct val="75000"/>
              <a:buFont typeface="Wingdings" charset="2"/>
              <a:buChar char="n"/>
              <a:defRPr kumimoji="0" lang="zh-CN" altLang="en-US" sz="3488" b="0" i="0" u="none">
                <a:solidFill>
                  <a:schemeClr val="tx1"/>
                </a:solidFill>
                <a:latin typeface="Arial" pitchFamily="34" charset="0"/>
                <a:ea typeface="宋体" charset="-122"/>
              </a:defRPr>
            </a:lvl1pPr>
            <a:lvl2pPr marL="809815" indent="-311467" algn="l" defTabSz="996696" rtl="0" eaLnBrk="1" fontAlgn="base" hangingPunct="1">
              <a:lnSpc>
                <a:spcPct val="100000"/>
              </a:lnSpc>
              <a:spcBef>
                <a:spcPct val="20000"/>
              </a:spcBef>
              <a:spcAft>
                <a:spcPct val="0"/>
              </a:spcAft>
              <a:buClr>
                <a:schemeClr val="accent2"/>
              </a:buClr>
              <a:buSzPct val="80000"/>
              <a:buFont typeface="Wingdings" charset="2"/>
              <a:buChar char="¨"/>
              <a:defRPr kumimoji="0" lang="zh-CN" altLang="en-US" sz="3052" b="0" i="0" u="none">
                <a:solidFill>
                  <a:schemeClr val="tx1"/>
                </a:solidFill>
                <a:latin typeface="Arial" pitchFamily="34" charset="0"/>
                <a:ea typeface="宋体" charset="-122"/>
              </a:defRPr>
            </a:lvl2pPr>
            <a:lvl3pPr marL="1245870" indent="-249174" algn="l" defTabSz="996696" rtl="0" eaLnBrk="1" fontAlgn="base" hangingPunct="1">
              <a:lnSpc>
                <a:spcPct val="100000"/>
              </a:lnSpc>
              <a:spcBef>
                <a:spcPct val="20000"/>
              </a:spcBef>
              <a:spcAft>
                <a:spcPct val="0"/>
              </a:spcAft>
              <a:buClr>
                <a:schemeClr val="bg2"/>
              </a:buClr>
              <a:buSzPct val="65000"/>
              <a:buFont typeface="Wingdings" charset="2"/>
              <a:buChar char="n"/>
              <a:defRPr kumimoji="0" lang="zh-CN" altLang="en-US" sz="2616" b="0" i="0" u="none">
                <a:solidFill>
                  <a:schemeClr val="tx1"/>
                </a:solidFill>
                <a:latin typeface="Arial" pitchFamily="34" charset="0"/>
                <a:ea typeface="宋体" charset="-122"/>
              </a:defRPr>
            </a:lvl3pPr>
            <a:lvl4pPr marL="1744218" indent="-249174" algn="l" defTabSz="996696" rtl="0" eaLnBrk="1" fontAlgn="base" hangingPunct="1">
              <a:lnSpc>
                <a:spcPct val="100000"/>
              </a:lnSpc>
              <a:spcBef>
                <a:spcPct val="20000"/>
              </a:spcBef>
              <a:spcAft>
                <a:spcPct val="0"/>
              </a:spcAft>
              <a:buClr>
                <a:schemeClr val="accent2"/>
              </a:buClr>
              <a:buSzPct val="70000"/>
              <a:buFont typeface="Wingdings" charset="2"/>
              <a:buChar char="¨"/>
              <a:defRPr kumimoji="0" lang="zh-CN" altLang="en-US" sz="2180" b="0" i="0" u="none">
                <a:solidFill>
                  <a:schemeClr val="tx1"/>
                </a:solidFill>
                <a:latin typeface="Arial" pitchFamily="34" charset="0"/>
                <a:ea typeface="宋体" charset="-122"/>
              </a:defRPr>
            </a:lvl4pPr>
            <a:lvl5pPr marL="2242566" indent="-249174" algn="l" defTabSz="996696" rtl="0" eaLnBrk="1" fontAlgn="base" hangingPunct="1">
              <a:lnSpc>
                <a:spcPct val="100000"/>
              </a:lnSpc>
              <a:spcBef>
                <a:spcPct val="20000"/>
              </a:spcBef>
              <a:spcAft>
                <a:spcPct val="0"/>
              </a:spcAft>
              <a:buClr>
                <a:schemeClr val="bg2"/>
              </a:buClr>
              <a:buSzTx/>
              <a:buFont typeface="Wingdings" charset="2"/>
              <a:buChar char="§"/>
              <a:defRPr kumimoji="0" lang="zh-CN" altLang="en-US" sz="2180" b="0" i="0" u="none">
                <a:solidFill>
                  <a:schemeClr val="tx1"/>
                </a:solidFill>
                <a:latin typeface="Arial" pitchFamily="34" charset="0"/>
                <a:ea typeface="宋体" charset="-122"/>
              </a:defRPr>
            </a:lvl5pPr>
          </a:lstStyle>
          <a:p>
            <a:pPr lvl="0"/>
            <a:r>
              <a:t>单击此处编辑母版文本样式</a:t>
            </a:r>
          </a:p>
          <a:p>
            <a:pPr lvl="1"/>
            <a:r>
              <a:t>第二级</a:t>
            </a:r>
          </a:p>
          <a:p>
            <a:pPr lvl="2"/>
            <a:r>
              <a:t>第三级</a:t>
            </a:r>
          </a:p>
          <a:p>
            <a:pPr lvl="3"/>
            <a:r>
              <a:t>第四级</a:t>
            </a:r>
          </a:p>
          <a:p>
            <a:pPr lvl="4"/>
            <a:r>
              <a:t>第五级</a:t>
            </a:r>
          </a:p>
        </p:txBody>
      </p:sp>
      <p:sp>
        <p:nvSpPr>
          <p:cNvPr id="1040" name=""/>
          <p:cNvSpPr/>
          <p:nvPr>
            <p:ph type="dt" sz="half" idx="4"/>
          </p:nvPr>
        </p:nvSpPr>
        <p:spPr>
          <a:xfrm>
            <a:off x="498348" y="6807295"/>
            <a:ext cx="2325624" cy="519112"/>
          </a:xfrm>
          <a:prstGeom prst="rect">
            <a:avLst/>
          </a:prstGeom>
          <a:noFill/>
          <a:ln cap="flat">
            <a:noFill/>
            <a:prstDash val="solid"/>
            <a:miter lim="800000"/>
            <a:headEnd type="none" w="med" len="med"/>
            <a:tailEnd type="none" w="med" len="med"/>
          </a:ln>
        </p:spPr>
        <p:txBody>
          <a:bodyPr anchor="b" anchorCtr="0"/>
          <a:lstStyle>
            <a:defPPr>
              <a:defRPr lang="zh-CN" altLang="en-US"/>
            </a:defPPr>
            <a:lvl1pPr marL="0" indent="0" algn="l" defTabSz="996696" rtl="0" eaLnBrk="1" fontAlgn="base" latinLnBrk="0" hangingPunct="1">
              <a:lnSpc>
                <a:spcPct val="100000"/>
              </a:lnSpc>
              <a:spcBef>
                <a:spcPct val="0"/>
              </a:spcBef>
              <a:spcAft>
                <a:spcPct val="0"/>
              </a:spcAft>
              <a:buClrTx/>
              <a:buSzTx/>
              <a:buFontTx/>
              <a:buNone/>
              <a:defRPr kumimoji="0" lang="zh-CN" altLang="en-US" sz="1962" b="0" i="0" u="none" kern="1200">
                <a:solidFill>
                  <a:schemeClr val="tx1"/>
                </a:solidFill>
                <a:latin typeface="Arial" pitchFamily="34" charset="0"/>
                <a:ea typeface="宋体" charset="-122"/>
                <a:cs typeface="+mn-cs"/>
              </a:defRPr>
            </a:lvl1pPr>
            <a:lvl2pPr marL="498348" indent="0" algn="l" defTabSz="996696" rtl="0" eaLnBrk="1" fontAlgn="base" latinLnBrk="0" hangingPunct="1">
              <a:lnSpc>
                <a:spcPct val="100000"/>
              </a:lnSpc>
              <a:spcBef>
                <a:spcPct val="0"/>
              </a:spcBef>
              <a:spcAft>
                <a:spcPct val="0"/>
              </a:spcAft>
              <a:buClrTx/>
              <a:buSzTx/>
              <a:buFontTx/>
              <a:buNone/>
              <a:defRPr kumimoji="0" lang="zh-CN" altLang="en-US" sz="1962" b="0" i="0" u="none" kern="1200">
                <a:solidFill>
                  <a:schemeClr val="tx1"/>
                </a:solidFill>
                <a:latin typeface="Arial" pitchFamily="34" charset="0"/>
                <a:ea typeface="宋体" charset="-122"/>
                <a:cs typeface="+mn-cs"/>
              </a:defRPr>
            </a:lvl2pPr>
            <a:lvl3pPr marL="996696" indent="0" algn="l" defTabSz="996696" rtl="0" eaLnBrk="1" fontAlgn="base" latinLnBrk="0" hangingPunct="1">
              <a:lnSpc>
                <a:spcPct val="100000"/>
              </a:lnSpc>
              <a:spcBef>
                <a:spcPct val="0"/>
              </a:spcBef>
              <a:spcAft>
                <a:spcPct val="0"/>
              </a:spcAft>
              <a:buClrTx/>
              <a:buSzTx/>
              <a:buFontTx/>
              <a:buNone/>
              <a:defRPr kumimoji="0" lang="zh-CN" altLang="en-US" sz="1962" b="0" i="0" u="none" kern="1200">
                <a:solidFill>
                  <a:schemeClr val="tx1"/>
                </a:solidFill>
                <a:latin typeface="Arial" pitchFamily="34" charset="0"/>
                <a:ea typeface="宋体" charset="-122"/>
                <a:cs typeface="+mn-cs"/>
              </a:defRPr>
            </a:lvl3pPr>
            <a:lvl4pPr marL="1495044" indent="0" algn="l" defTabSz="996696" rtl="0" eaLnBrk="1" fontAlgn="base" latinLnBrk="0" hangingPunct="1">
              <a:lnSpc>
                <a:spcPct val="100000"/>
              </a:lnSpc>
              <a:spcBef>
                <a:spcPct val="0"/>
              </a:spcBef>
              <a:spcAft>
                <a:spcPct val="0"/>
              </a:spcAft>
              <a:buClrTx/>
              <a:buSzTx/>
              <a:buFontTx/>
              <a:buNone/>
              <a:defRPr kumimoji="0" lang="zh-CN" altLang="en-US" sz="1962" b="0" i="0" u="none" kern="1200">
                <a:solidFill>
                  <a:schemeClr val="tx1"/>
                </a:solidFill>
                <a:latin typeface="Arial" pitchFamily="34" charset="0"/>
                <a:ea typeface="宋体" charset="-122"/>
                <a:cs typeface="+mn-cs"/>
              </a:defRPr>
            </a:lvl4pPr>
            <a:lvl5pPr marL="1993392" indent="0" algn="l" defTabSz="996696" rtl="0" eaLnBrk="1" fontAlgn="base" latinLnBrk="0" hangingPunct="1">
              <a:lnSpc>
                <a:spcPct val="100000"/>
              </a:lnSpc>
              <a:spcBef>
                <a:spcPct val="0"/>
              </a:spcBef>
              <a:spcAft>
                <a:spcPct val="0"/>
              </a:spcAft>
              <a:buClrTx/>
              <a:buSzTx/>
              <a:buFontTx/>
              <a:buNone/>
              <a:defRPr kumimoji="0" lang="zh-CN" altLang="en-US" sz="196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fld id="{BE8C9C7E-C232-47CA-8D67-AEE6C6FBBBA2}" type="datetime1">
              <a:rPr sz="1308"/>
              <a:t>*</a:t>
            </a:fld>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Lst>
  <p:transition/>
  <p:timing/>
  <p:txStyles>
    <p:titleStyle>
      <a:lvl1pPr marL="0" indent="0" algn="l" defTabSz="996696" rtl="0" eaLnBrk="1" fontAlgn="base" hangingPunct="1">
        <a:lnSpc>
          <a:spcPct val="100000"/>
        </a:lnSpc>
        <a:spcBef>
          <a:spcPct val="0"/>
        </a:spcBef>
        <a:spcAft>
          <a:spcPct val="0"/>
        </a:spcAft>
        <a:buClrTx/>
        <a:buSzTx/>
        <a:buFontTx/>
        <a:buNone/>
        <a:defRPr kumimoji="0" sz="4796" b="0" i="0" u="none">
          <a:solidFill>
            <a:schemeClr val="tx1"/>
          </a:solidFill>
          <a:latin typeface="Arial" pitchFamily="34" charset="0"/>
          <a:ea typeface="宋体" charset="-122"/>
        </a:defRPr>
      </a:lvl1pPr>
    </p:titleStyle>
    <p:bodyStyle>
      <a:lvl1pPr marL="373761" indent="-373761" algn="l" defTabSz="996696" rtl="0" eaLnBrk="1" fontAlgn="base" hangingPunct="1">
        <a:lnSpc>
          <a:spcPct val="100000"/>
        </a:lnSpc>
        <a:spcBef>
          <a:spcPct val="20000"/>
        </a:spcBef>
        <a:spcAft>
          <a:spcPct val="0"/>
        </a:spcAft>
        <a:buClr>
          <a:schemeClr val="bg2"/>
        </a:buClr>
        <a:buSzPct val="75000"/>
        <a:buFont typeface="Wingdings" charset="2"/>
        <a:buChar char="n"/>
        <a:defRPr kumimoji="0" sz="3488" b="0" i="0" u="none">
          <a:solidFill>
            <a:schemeClr val="tx1"/>
          </a:solidFill>
          <a:latin typeface="Arial" pitchFamily="34" charset="0"/>
          <a:ea typeface="宋体" charset="-122"/>
        </a:defRPr>
      </a:lvl1pPr>
      <a:lvl2pPr marL="809815" indent="-311467" algn="l" defTabSz="996696" rtl="0" eaLnBrk="1" fontAlgn="base" hangingPunct="1">
        <a:lnSpc>
          <a:spcPct val="100000"/>
        </a:lnSpc>
        <a:spcBef>
          <a:spcPct val="20000"/>
        </a:spcBef>
        <a:spcAft>
          <a:spcPct val="0"/>
        </a:spcAft>
        <a:buClr>
          <a:schemeClr val="accent2"/>
        </a:buClr>
        <a:buSzPct val="80000"/>
        <a:buFont typeface="Wingdings" charset="2"/>
        <a:buChar char="¨"/>
        <a:defRPr kumimoji="0" sz="3052" b="0" i="0" u="none">
          <a:solidFill>
            <a:schemeClr val="tx1"/>
          </a:solidFill>
          <a:latin typeface="Arial" pitchFamily="34" charset="0"/>
          <a:ea typeface="宋体" charset="-122"/>
        </a:defRPr>
      </a:lvl2pPr>
      <a:lvl3pPr marL="1245870" indent="-249174" algn="l" defTabSz="996696" rtl="0" eaLnBrk="1" fontAlgn="base" hangingPunct="1">
        <a:lnSpc>
          <a:spcPct val="100000"/>
        </a:lnSpc>
        <a:spcBef>
          <a:spcPct val="20000"/>
        </a:spcBef>
        <a:spcAft>
          <a:spcPct val="0"/>
        </a:spcAft>
        <a:buClr>
          <a:schemeClr val="bg2"/>
        </a:buClr>
        <a:buSzPct val="65000"/>
        <a:buFont typeface="Wingdings" charset="2"/>
        <a:buChar char="n"/>
        <a:defRPr kumimoji="0" sz="2616" b="0" i="0" u="none">
          <a:solidFill>
            <a:schemeClr val="tx1"/>
          </a:solidFill>
          <a:latin typeface="Arial" pitchFamily="34" charset="0"/>
          <a:ea typeface="宋体" charset="-122"/>
        </a:defRPr>
      </a:lvl3pPr>
      <a:lvl4pPr marL="1744218" indent="-249174" algn="l" defTabSz="996696" rtl="0" eaLnBrk="1" fontAlgn="base" hangingPunct="1">
        <a:lnSpc>
          <a:spcPct val="100000"/>
        </a:lnSpc>
        <a:spcBef>
          <a:spcPct val="20000"/>
        </a:spcBef>
        <a:spcAft>
          <a:spcPct val="0"/>
        </a:spcAft>
        <a:buClr>
          <a:schemeClr val="accent2"/>
        </a:buClr>
        <a:buSzPct val="70000"/>
        <a:buFont typeface="Wingdings" charset="2"/>
        <a:buChar char="¨"/>
        <a:defRPr kumimoji="0" sz="2180" b="0" i="0" u="none">
          <a:solidFill>
            <a:schemeClr val="tx1"/>
          </a:solidFill>
          <a:latin typeface="Arial" pitchFamily="34" charset="0"/>
          <a:ea typeface="宋体" charset="-122"/>
        </a:defRPr>
      </a:lvl4pPr>
      <a:lvl5pPr marL="2242566" indent="-249174" algn="l" defTabSz="996696" rtl="0" eaLnBrk="1" fontAlgn="base" hangingPunct="1">
        <a:lnSpc>
          <a:spcPct val="100000"/>
        </a:lnSpc>
        <a:spcBef>
          <a:spcPct val="20000"/>
        </a:spcBef>
        <a:spcAft>
          <a:spcPct val="0"/>
        </a:spcAft>
        <a:buClr>
          <a:schemeClr val="bg2"/>
        </a:buClr>
        <a:buSzTx/>
        <a:buFont typeface="Wingdings" charset="2"/>
        <a:buChar char="§"/>
        <a:defRPr kumimoji="0" sz="2180" b="0" i="0" u="none">
          <a:solidFill>
            <a:schemeClr val="tx1"/>
          </a:solidFill>
          <a:latin typeface="Arial" pitchFamily="34" charset="0"/>
          <a:ea typeface="宋体" charset="-122"/>
        </a:defRPr>
      </a:lvl5pPr>
    </p:bodyStyle>
    <p:otherStyle>
      <a:lvl1pPr marL="0" indent="0" algn="l" defTabSz="996696" rtl="0" eaLnBrk="1" fontAlgn="base" hangingPunct="1">
        <a:lnSpc>
          <a:spcPct val="100000"/>
        </a:lnSpc>
        <a:spcBef>
          <a:spcPct val="0"/>
        </a:spcBef>
        <a:spcAft>
          <a:spcPct val="0"/>
        </a:spcAft>
        <a:buSzTx/>
        <a:buFont typeface="Arial" pitchFamily="34" charset="0"/>
        <a:buNone/>
        <a:defRPr kumimoji="0" sz="1962" b="0" i="0" u="none" baseline="0">
          <a:solidFill>
            <a:schemeClr val="tx1"/>
          </a:solidFill>
          <a:effectLst/>
        </a:defRPr>
      </a:lvl1pPr>
      <a:lvl2pPr marL="498348" indent="0" algn="l" defTabSz="996696" rtl="0" eaLnBrk="1" fontAlgn="base" hangingPunct="1">
        <a:lnSpc>
          <a:spcPct val="100000"/>
        </a:lnSpc>
        <a:spcBef>
          <a:spcPct val="0"/>
        </a:spcBef>
        <a:spcAft>
          <a:spcPct val="0"/>
        </a:spcAft>
        <a:buSzTx/>
        <a:buFont typeface="Arial" pitchFamily="34" charset="0"/>
        <a:buNone/>
        <a:defRPr kumimoji="0" sz="1962" b="0" i="0" u="none" baseline="0">
          <a:solidFill>
            <a:schemeClr val="tx1"/>
          </a:solidFill>
          <a:effectLst/>
        </a:defRPr>
      </a:lvl2pPr>
      <a:lvl3pPr marL="996696" indent="0" algn="l" defTabSz="996696" rtl="0" eaLnBrk="1" fontAlgn="base" hangingPunct="1">
        <a:lnSpc>
          <a:spcPct val="100000"/>
        </a:lnSpc>
        <a:spcBef>
          <a:spcPct val="0"/>
        </a:spcBef>
        <a:spcAft>
          <a:spcPct val="0"/>
        </a:spcAft>
        <a:buSzTx/>
        <a:buFont typeface="Arial" pitchFamily="34" charset="0"/>
        <a:buNone/>
        <a:defRPr kumimoji="0" sz="1962" b="0" i="0" u="none" baseline="0">
          <a:solidFill>
            <a:schemeClr val="tx1"/>
          </a:solidFill>
          <a:effectLst/>
        </a:defRPr>
      </a:lvl3pPr>
      <a:lvl4pPr marL="1495044" indent="0" algn="l" defTabSz="996696" rtl="0" eaLnBrk="1" fontAlgn="base" hangingPunct="1">
        <a:lnSpc>
          <a:spcPct val="100000"/>
        </a:lnSpc>
        <a:spcBef>
          <a:spcPct val="0"/>
        </a:spcBef>
        <a:spcAft>
          <a:spcPct val="0"/>
        </a:spcAft>
        <a:buSzTx/>
        <a:buFont typeface="Arial" pitchFamily="34" charset="0"/>
        <a:buNone/>
        <a:defRPr kumimoji="0" sz="1962" b="0" i="0" u="none" baseline="0">
          <a:solidFill>
            <a:schemeClr val="tx1"/>
          </a:solidFill>
          <a:effectLst/>
        </a:defRPr>
      </a:lvl4pPr>
      <a:lvl5pPr marL="1993392" indent="0" algn="l" defTabSz="996696" rtl="0" eaLnBrk="1" fontAlgn="base" hangingPunct="1">
        <a:lnSpc>
          <a:spcPct val="100000"/>
        </a:lnSpc>
        <a:spcBef>
          <a:spcPct val="0"/>
        </a:spcBef>
        <a:spcAft>
          <a:spcPct val="0"/>
        </a:spcAft>
        <a:buSzTx/>
        <a:buFont typeface="Arial" pitchFamily="34" charset="0"/>
        <a:buNone/>
        <a:defRPr kumimoji="0" sz="1962" b="0" i="0" u="none" baseline="0">
          <a:solidFill>
            <a:schemeClr val="tx1"/>
          </a:solidFill>
          <a:effectLst/>
        </a:defRPr>
      </a:lvl5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0614111100201005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71" name=""/>
          <p:cNvSpPr/>
          <p:nvPr>
            <p:ph type="title" idx="4294967295"/>
          </p:nvPr>
        </p:nvSpPr>
        <p:spPr>
          <a:xfrm>
            <a:off x="0" y="2491740"/>
            <a:ext cx="9966959" cy="1495044"/>
          </a:xfrm>
          <a:prstGeom prst="rect">
            <a:avLst/>
          </a:prstGeom>
          <a:noFill/>
          <a:ln cap="flat">
            <a:noFill/>
            <a:prstDash val="solid"/>
            <a:miter lim="800000"/>
            <a:headEnd type="none" w="med" len="med"/>
            <a:tailEnd type="none" w="med" len="med"/>
          </a:ln>
        </p:spPr>
        <p:txBody>
          <a:bodyPr anchor="ctr" anchorCtr="0"/>
          <a:lstStyle>
            <a:lvl1pPr marL="0" indent="0" algn="l" defTabSz="996696" rtl="0" eaLnBrk="1" fontAlgn="base" hangingPunct="1">
              <a:lnSpc>
                <a:spcPct val="100000"/>
              </a:lnSpc>
              <a:spcBef>
                <a:spcPct val="0"/>
              </a:spcBef>
              <a:spcAft>
                <a:spcPct val="0"/>
              </a:spcAft>
              <a:buClrTx/>
              <a:buSzTx/>
              <a:buFontTx/>
              <a:buNone/>
              <a:defRPr kumimoji="0" lang="zh-CN" altLang="en-US" sz="4796" b="0" i="0" u="none">
                <a:solidFill>
                  <a:schemeClr val="tx1"/>
                </a:solidFill>
                <a:latin typeface="Arial" pitchFamily="34" charset="0"/>
                <a:ea typeface="宋体" charset="-122"/>
              </a:defRPr>
            </a:lvl1pPr>
          </a:lstStyle>
          <a:p>
            <a:pPr lvl="0" algn="ctr"/>
            <a:endParaRPr b="1"/>
          </a:p>
        </p:txBody>
      </p:sp>
      <p:sp>
        <p:nvSpPr>
          <p:cNvPr id="2072" name="New shape"/>
          <p:cNvSpPr/>
          <p:nvPr/>
        </p:nvSpPr>
        <p:spPr>
          <a:xfrm>
            <a:off x="0" y="7221220"/>
            <a:ext cx="9966960"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第一页，共三十九页。</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74" name=""/>
          <p:cNvSpPr/>
          <p:nvPr>
            <p:ph type="title" idx="4294967295"/>
          </p:nvPr>
        </p:nvSpPr>
        <p:spPr>
          <a:xfrm>
            <a:off x="2990088" y="0"/>
            <a:ext cx="3820668" cy="1495044"/>
          </a:xfrm>
          <a:prstGeom prst="rect">
            <a:avLst/>
          </a:prstGeom>
          <a:noFill/>
          <a:ln cap="flat">
            <a:noFill/>
            <a:prstDash val="solid"/>
            <a:miter lim="800000"/>
            <a:headEnd type="none" w="med" len="med"/>
            <a:tailEnd type="none" w="med" len="med"/>
          </a:ln>
        </p:spPr>
        <p:txBody>
          <a:bodyPr anchor="ctr" anchorCtr="0"/>
          <a:lstStyle>
            <a:lvl1pPr marL="0" indent="0" algn="l" defTabSz="996696" rtl="0" eaLnBrk="1" fontAlgn="base" hangingPunct="1">
              <a:lnSpc>
                <a:spcPct val="100000"/>
              </a:lnSpc>
              <a:spcBef>
                <a:spcPct val="0"/>
              </a:spcBef>
              <a:spcAft>
                <a:spcPct val="0"/>
              </a:spcAft>
              <a:buClrTx/>
              <a:buSzTx/>
              <a:buFontTx/>
              <a:buNone/>
              <a:defRPr kumimoji="0" lang="zh-CN" altLang="en-US" sz="4796" b="0" i="0" u="none">
                <a:solidFill>
                  <a:schemeClr val="tx1"/>
                </a:solidFill>
                <a:latin typeface="Arial" pitchFamily="34" charset="0"/>
                <a:ea typeface="宋体" charset="-122"/>
              </a:defRPr>
            </a:lvl1pPr>
          </a:lstStyle>
          <a:p>
            <a:pPr lvl="0"/>
            <a:r>
              <a:rPr sz="4160">
                <a:solidFill>
                  <a:srgbClr val="00012B"/>
                </a:solidFill>
              </a:rPr>
              <a:t>农药加工目的</a:t>
            </a:r>
            <a:endParaRPr sz="4360"/>
          </a:p>
        </p:txBody>
      </p:sp>
      <p:sp>
        <p:nvSpPr>
          <p:cNvPr id="2075" name=""/>
          <p:cNvSpPr/>
          <p:nvPr>
            <p:ph type="body" idx="4294967295"/>
          </p:nvPr>
        </p:nvSpPr>
        <p:spPr>
          <a:xfrm>
            <a:off x="0" y="1328928"/>
            <a:ext cx="9966959" cy="6146292"/>
          </a:xfrm>
          <a:prstGeom prst="rect">
            <a:avLst/>
          </a:prstGeom>
          <a:noFill/>
          <a:ln cap="flat">
            <a:noFill/>
            <a:prstDash val="solid"/>
            <a:miter lim="800000"/>
            <a:headEnd type="none" w="med" len="med"/>
            <a:tailEnd type="none" w="med" len="med"/>
          </a:ln>
        </p:spPr>
        <p:txBody>
          <a:bodyPr/>
          <a:lstStyle>
            <a:lvl1pPr marL="373761" indent="-373761" algn="l" defTabSz="996696" rtl="0" eaLnBrk="1" fontAlgn="base" hangingPunct="1">
              <a:lnSpc>
                <a:spcPct val="100000"/>
              </a:lnSpc>
              <a:spcBef>
                <a:spcPct val="20000"/>
              </a:spcBef>
              <a:spcAft>
                <a:spcPct val="0"/>
              </a:spcAft>
              <a:buClr>
                <a:schemeClr val="bg2"/>
              </a:buClr>
              <a:buSzPct val="75000"/>
              <a:buFont typeface="Wingdings" charset="2"/>
              <a:buChar char="n"/>
              <a:defRPr kumimoji="0" lang="zh-CN" altLang="en-US" sz="3488" b="0" i="0" u="none">
                <a:solidFill>
                  <a:schemeClr val="tx1"/>
                </a:solidFill>
                <a:latin typeface="Arial" pitchFamily="34" charset="0"/>
                <a:ea typeface="宋体" charset="-122"/>
              </a:defRPr>
            </a:lvl1pPr>
            <a:lvl2pPr marL="809815" indent="-311467" algn="l" defTabSz="996696" rtl="0" eaLnBrk="1" fontAlgn="base" hangingPunct="1">
              <a:lnSpc>
                <a:spcPct val="100000"/>
              </a:lnSpc>
              <a:spcBef>
                <a:spcPct val="20000"/>
              </a:spcBef>
              <a:spcAft>
                <a:spcPct val="0"/>
              </a:spcAft>
              <a:buClr>
                <a:schemeClr val="accent2"/>
              </a:buClr>
              <a:buSzPct val="80000"/>
              <a:buFont typeface="Wingdings" charset="2"/>
              <a:buChar char="¨"/>
              <a:defRPr kumimoji="0" lang="zh-CN" altLang="en-US" sz="3052" b="0" i="0" u="none">
                <a:solidFill>
                  <a:schemeClr val="tx1"/>
                </a:solidFill>
                <a:latin typeface="Arial" pitchFamily="34" charset="0"/>
                <a:ea typeface="宋体" charset="-122"/>
              </a:defRPr>
            </a:lvl2pPr>
            <a:lvl3pPr marL="1245870" indent="-249174" algn="l" defTabSz="996696" rtl="0" eaLnBrk="1" fontAlgn="base" hangingPunct="1">
              <a:lnSpc>
                <a:spcPct val="100000"/>
              </a:lnSpc>
              <a:spcBef>
                <a:spcPct val="20000"/>
              </a:spcBef>
              <a:spcAft>
                <a:spcPct val="0"/>
              </a:spcAft>
              <a:buClr>
                <a:schemeClr val="bg2"/>
              </a:buClr>
              <a:buSzPct val="65000"/>
              <a:buFont typeface="Wingdings" charset="2"/>
              <a:buChar char="n"/>
              <a:defRPr kumimoji="0" lang="zh-CN" altLang="en-US" sz="2616" b="0" i="0" u="none">
                <a:solidFill>
                  <a:schemeClr val="tx1"/>
                </a:solidFill>
                <a:latin typeface="Arial" pitchFamily="34" charset="0"/>
                <a:ea typeface="宋体" charset="-122"/>
              </a:defRPr>
            </a:lvl3pPr>
            <a:lvl4pPr marL="1744218" indent="-249174" algn="l" defTabSz="996696" rtl="0" eaLnBrk="1" fontAlgn="base" hangingPunct="1">
              <a:lnSpc>
                <a:spcPct val="100000"/>
              </a:lnSpc>
              <a:spcBef>
                <a:spcPct val="20000"/>
              </a:spcBef>
              <a:spcAft>
                <a:spcPct val="0"/>
              </a:spcAft>
              <a:buClr>
                <a:schemeClr val="accent2"/>
              </a:buClr>
              <a:buSzPct val="70000"/>
              <a:buFont typeface="Wingdings" charset="2"/>
              <a:buChar char="¨"/>
              <a:defRPr kumimoji="0" lang="zh-CN" altLang="en-US" sz="2180" b="0" i="0" u="none">
                <a:solidFill>
                  <a:schemeClr val="tx1"/>
                </a:solidFill>
                <a:latin typeface="Arial" pitchFamily="34" charset="0"/>
                <a:ea typeface="宋体" charset="-122"/>
              </a:defRPr>
            </a:lvl4pPr>
            <a:lvl5pPr marL="2242566" indent="-249174" algn="l" defTabSz="996696" rtl="0" eaLnBrk="1" fontAlgn="base" hangingPunct="1">
              <a:lnSpc>
                <a:spcPct val="100000"/>
              </a:lnSpc>
              <a:spcBef>
                <a:spcPct val="20000"/>
              </a:spcBef>
              <a:spcAft>
                <a:spcPct val="0"/>
              </a:spcAft>
              <a:buClr>
                <a:schemeClr val="bg2"/>
              </a:buClr>
              <a:buSzTx/>
              <a:buFont typeface="Wingdings" charset="2"/>
              <a:buChar char="§"/>
              <a:defRPr kumimoji="0" lang="zh-CN" altLang="en-US" sz="2180" b="0" i="0" u="none">
                <a:solidFill>
                  <a:schemeClr val="tx1"/>
                </a:solidFill>
                <a:latin typeface="Arial" pitchFamily="34" charset="0"/>
                <a:ea typeface="宋体" charset="-122"/>
              </a:defRPr>
            </a:lvl5pPr>
          </a:lstStyle>
          <a:p>
            <a:pPr lvl="0">
              <a:buNone/>
            </a:pPr>
            <a:r>
              <a:rPr sz="2652">
                <a:solidFill>
                  <a:srgbClr val="00012B"/>
                </a:solidFill>
              </a:rPr>
              <a:t>        大多数农药原药不能直接使用，需将农药原药与辅助剂配制成便于使用的商品制剂。①农药加工首先是提高农药的分散度②加工形成剂型便于使用。A大多数农药难溶于水，而作物和有害生物体表具有疏水型的蜡质，不参加溶剂、湿润剂和乳化剂等，就不能很好地湿展和附着在作物和有害生物体表上，容易滚落和流失，降低防效。B加工后形成的各种剂型，很稳定，可在多种环境下使用③农药原药经加工后，可以减少对作物的杀伤，防止药害的发生。④可使高毒农药低毒化，扩大高毒农药的使用范围。</a:t>
            </a:r>
            <a:endParaRPr sz="3052"/>
          </a:p>
        </p:txBody>
      </p:sp>
      <p:sp>
        <p:nvSpPr>
          <p:cNvPr id="2076" name="New shape"/>
          <p:cNvSpPr/>
          <p:nvPr/>
        </p:nvSpPr>
        <p:spPr>
          <a:xfrm>
            <a:off x="0" y="7221220"/>
            <a:ext cx="9966960"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第二页，共三十九页。</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78" name=""/>
          <p:cNvSpPr/>
          <p:nvPr>
            <p:ph type="title" idx="4294967295"/>
          </p:nvPr>
        </p:nvSpPr>
        <p:spPr>
          <a:xfrm>
            <a:off x="498349" y="498348"/>
            <a:ext cx="8970263" cy="1495044"/>
          </a:xfrm>
          <a:prstGeom prst="rect">
            <a:avLst/>
          </a:prstGeom>
          <a:noFill/>
          <a:ln cap="flat">
            <a:noFill/>
            <a:prstDash val="solid"/>
            <a:miter lim="800000"/>
            <a:headEnd type="none" w="med" len="med"/>
            <a:tailEnd type="none" w="med" len="med"/>
          </a:ln>
        </p:spPr>
        <p:txBody>
          <a:bodyPr anchor="ctr" anchorCtr="0"/>
          <a:lstStyle>
            <a:lvl1pPr marL="0" indent="0" algn="l" defTabSz="996696" rtl="0" eaLnBrk="1" fontAlgn="base" hangingPunct="1">
              <a:lnSpc>
                <a:spcPct val="100000"/>
              </a:lnSpc>
              <a:spcBef>
                <a:spcPct val="0"/>
              </a:spcBef>
              <a:spcAft>
                <a:spcPct val="0"/>
              </a:spcAft>
              <a:buClrTx/>
              <a:buSzTx/>
              <a:buFontTx/>
              <a:buNone/>
              <a:defRPr kumimoji="0" lang="zh-CN" altLang="en-US" sz="4796" b="0" i="0" u="none">
                <a:solidFill>
                  <a:schemeClr val="tx1"/>
                </a:solidFill>
                <a:latin typeface="Arial" pitchFamily="34" charset="0"/>
                <a:ea typeface="宋体" charset="-122"/>
              </a:defRPr>
            </a:lvl1pPr>
          </a:lstStyle>
          <a:p>
            <a:pPr lvl="0"/>
            <a:r>
              <a:rPr>
                <a:solidFill>
                  <a:srgbClr val="00012B"/>
                </a:solidFill>
              </a:rPr>
              <a:t>一、农药概念及分类</a:t>
            </a:r>
          </a:p>
        </p:txBody>
      </p:sp>
      <p:sp>
        <p:nvSpPr>
          <p:cNvPr id="2079" name=""/>
          <p:cNvSpPr/>
          <p:nvPr>
            <p:ph type="body" idx="4294967295"/>
          </p:nvPr>
        </p:nvSpPr>
        <p:spPr>
          <a:xfrm>
            <a:off x="498349" y="2159508"/>
            <a:ext cx="8970263" cy="4235958"/>
          </a:xfrm>
          <a:prstGeom prst="rect">
            <a:avLst/>
          </a:prstGeom>
          <a:noFill/>
          <a:ln cap="flat">
            <a:noFill/>
            <a:prstDash val="solid"/>
            <a:miter lim="800000"/>
            <a:headEnd type="none" w="med" len="med"/>
            <a:tailEnd type="none" w="med" len="med"/>
          </a:ln>
        </p:spPr>
        <p:txBody>
          <a:bodyPr/>
          <a:lstStyle>
            <a:lvl1pPr marL="373761" indent="-373761" algn="l" defTabSz="996696" rtl="0" eaLnBrk="1" fontAlgn="base" hangingPunct="1">
              <a:lnSpc>
                <a:spcPct val="100000"/>
              </a:lnSpc>
              <a:spcBef>
                <a:spcPct val="20000"/>
              </a:spcBef>
              <a:spcAft>
                <a:spcPct val="0"/>
              </a:spcAft>
              <a:buClr>
                <a:schemeClr val="bg2"/>
              </a:buClr>
              <a:buSzPct val="75000"/>
              <a:buFont typeface="Wingdings" charset="2"/>
              <a:buChar char="n"/>
              <a:defRPr kumimoji="0" lang="zh-CN" altLang="en-US" sz="3488" b="0" i="0" u="none">
                <a:solidFill>
                  <a:schemeClr val="tx1"/>
                </a:solidFill>
                <a:latin typeface="Arial" pitchFamily="34" charset="0"/>
                <a:ea typeface="宋体" charset="-122"/>
              </a:defRPr>
            </a:lvl1pPr>
            <a:lvl2pPr marL="809815" indent="-311467" algn="l" defTabSz="996696" rtl="0" eaLnBrk="1" fontAlgn="base" hangingPunct="1">
              <a:lnSpc>
                <a:spcPct val="100000"/>
              </a:lnSpc>
              <a:spcBef>
                <a:spcPct val="20000"/>
              </a:spcBef>
              <a:spcAft>
                <a:spcPct val="0"/>
              </a:spcAft>
              <a:buClr>
                <a:schemeClr val="accent2"/>
              </a:buClr>
              <a:buSzPct val="80000"/>
              <a:buFont typeface="Wingdings" charset="2"/>
              <a:buChar char="¨"/>
              <a:defRPr kumimoji="0" lang="zh-CN" altLang="en-US" sz="3052" b="0" i="0" u="none">
                <a:solidFill>
                  <a:schemeClr val="tx1"/>
                </a:solidFill>
                <a:latin typeface="Arial" pitchFamily="34" charset="0"/>
                <a:ea typeface="宋体" charset="-122"/>
              </a:defRPr>
            </a:lvl2pPr>
            <a:lvl3pPr marL="1245870" indent="-249174" algn="l" defTabSz="996696" rtl="0" eaLnBrk="1" fontAlgn="base" hangingPunct="1">
              <a:lnSpc>
                <a:spcPct val="100000"/>
              </a:lnSpc>
              <a:spcBef>
                <a:spcPct val="20000"/>
              </a:spcBef>
              <a:spcAft>
                <a:spcPct val="0"/>
              </a:spcAft>
              <a:buClr>
                <a:schemeClr val="bg2"/>
              </a:buClr>
              <a:buSzPct val="65000"/>
              <a:buFont typeface="Wingdings" charset="2"/>
              <a:buChar char="n"/>
              <a:defRPr kumimoji="0" lang="zh-CN" altLang="en-US" sz="2616" b="0" i="0" u="none">
                <a:solidFill>
                  <a:schemeClr val="tx1"/>
                </a:solidFill>
                <a:latin typeface="Arial" pitchFamily="34" charset="0"/>
                <a:ea typeface="宋体" charset="-122"/>
              </a:defRPr>
            </a:lvl3pPr>
            <a:lvl4pPr marL="1744218" indent="-249174" algn="l" defTabSz="996696" rtl="0" eaLnBrk="1" fontAlgn="base" hangingPunct="1">
              <a:lnSpc>
                <a:spcPct val="100000"/>
              </a:lnSpc>
              <a:spcBef>
                <a:spcPct val="20000"/>
              </a:spcBef>
              <a:spcAft>
                <a:spcPct val="0"/>
              </a:spcAft>
              <a:buClr>
                <a:schemeClr val="accent2"/>
              </a:buClr>
              <a:buSzPct val="70000"/>
              <a:buFont typeface="Wingdings" charset="2"/>
              <a:buChar char="¨"/>
              <a:defRPr kumimoji="0" lang="zh-CN" altLang="en-US" sz="2180" b="0" i="0" u="none">
                <a:solidFill>
                  <a:schemeClr val="tx1"/>
                </a:solidFill>
                <a:latin typeface="Arial" pitchFamily="34" charset="0"/>
                <a:ea typeface="宋体" charset="-122"/>
              </a:defRPr>
            </a:lvl4pPr>
            <a:lvl5pPr marL="2242566" indent="-249174" algn="l" defTabSz="996696" rtl="0" eaLnBrk="1" fontAlgn="base" hangingPunct="1">
              <a:lnSpc>
                <a:spcPct val="100000"/>
              </a:lnSpc>
              <a:spcBef>
                <a:spcPct val="20000"/>
              </a:spcBef>
              <a:spcAft>
                <a:spcPct val="0"/>
              </a:spcAft>
              <a:buClr>
                <a:schemeClr val="bg2"/>
              </a:buClr>
              <a:buSzTx/>
              <a:buFont typeface="Wingdings" charset="2"/>
              <a:buChar char="§"/>
              <a:defRPr kumimoji="0" lang="zh-CN" altLang="en-US" sz="2180" b="0" i="0" u="none">
                <a:solidFill>
                  <a:schemeClr val="tx1"/>
                </a:solidFill>
                <a:latin typeface="Arial" pitchFamily="34" charset="0"/>
                <a:ea typeface="宋体" charset="-122"/>
              </a:defRPr>
            </a:lvl5pPr>
          </a:lstStyle>
          <a:p>
            <a:pPr lvl="0">
              <a:buNone/>
            </a:pPr>
            <a:r>
              <a:rPr sz="3724">
                <a:solidFill>
                  <a:srgbClr val="00012B"/>
                </a:solidFill>
              </a:rPr>
              <a:t>1、农药概念：主要是指用来防治危害农林牧业生产的有害生物〔害虫、害螨、线虫、病原菌、杂草及鼠类〕和调节植物生长的化学药品，但通常也把改善有效成分物理、化学性状的各种助剂包括在内。 </a:t>
            </a:r>
            <a:endParaRPr sz="3924"/>
          </a:p>
        </p:txBody>
      </p:sp>
      <p:sp>
        <p:nvSpPr>
          <p:cNvPr id="2080" name="New shape"/>
          <p:cNvSpPr/>
          <p:nvPr/>
        </p:nvSpPr>
        <p:spPr>
          <a:xfrm>
            <a:off x="0" y="7221220"/>
            <a:ext cx="9966960"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第三页，共三十九页。</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82" name=""/>
          <p:cNvSpPr/>
          <p:nvPr>
            <p:ph type="title" idx="4294967295"/>
          </p:nvPr>
        </p:nvSpPr>
        <p:spPr>
          <a:xfrm>
            <a:off x="498349" y="498348"/>
            <a:ext cx="8970263" cy="1495044"/>
          </a:xfrm>
          <a:prstGeom prst="rect">
            <a:avLst/>
          </a:prstGeom>
          <a:noFill/>
          <a:ln cap="flat">
            <a:noFill/>
            <a:prstDash val="solid"/>
            <a:miter lim="800000"/>
            <a:headEnd type="none" w="med" len="med"/>
            <a:tailEnd type="none" w="med" len="med"/>
          </a:ln>
        </p:spPr>
        <p:txBody>
          <a:bodyPr anchor="ctr" anchorCtr="0"/>
          <a:lstStyle>
            <a:lvl1pPr marL="0" indent="0" algn="l" defTabSz="996696" rtl="0" eaLnBrk="1" fontAlgn="base" hangingPunct="1">
              <a:lnSpc>
                <a:spcPct val="100000"/>
              </a:lnSpc>
              <a:spcBef>
                <a:spcPct val="0"/>
              </a:spcBef>
              <a:spcAft>
                <a:spcPct val="0"/>
              </a:spcAft>
              <a:buClrTx/>
              <a:buSzTx/>
              <a:buFontTx/>
              <a:buNone/>
              <a:defRPr kumimoji="0" lang="zh-CN" altLang="en-US" sz="4796" b="0" i="0" u="none">
                <a:solidFill>
                  <a:schemeClr val="tx1"/>
                </a:solidFill>
                <a:latin typeface="Arial" pitchFamily="34" charset="0"/>
                <a:ea typeface="宋体" charset="-122"/>
              </a:defRPr>
            </a:lvl1pPr>
          </a:lstStyle>
          <a:p>
            <a:pPr lvl="0"/>
            <a:r>
              <a:rPr>
                <a:solidFill>
                  <a:srgbClr val="00012B"/>
                </a:solidFill>
              </a:rPr>
              <a:t>2、农药分类 </a:t>
            </a:r>
          </a:p>
        </p:txBody>
      </p:sp>
      <p:sp>
        <p:nvSpPr>
          <p:cNvPr id="2083" name=""/>
          <p:cNvSpPr/>
          <p:nvPr>
            <p:ph type="body" idx="4294967295"/>
          </p:nvPr>
        </p:nvSpPr>
        <p:spPr>
          <a:xfrm>
            <a:off x="581406" y="1744218"/>
            <a:ext cx="8970263" cy="5731002"/>
          </a:xfrm>
          <a:prstGeom prst="rect">
            <a:avLst/>
          </a:prstGeom>
          <a:noFill/>
          <a:ln cap="flat">
            <a:noFill/>
            <a:prstDash val="solid"/>
            <a:miter lim="800000"/>
            <a:headEnd type="none" w="med" len="med"/>
            <a:tailEnd type="none" w="med" len="med"/>
          </a:ln>
        </p:spPr>
        <p:txBody>
          <a:bodyPr/>
          <a:lstStyle>
            <a:lvl1pPr marL="373761" indent="-373761" algn="l" defTabSz="996696" rtl="0" eaLnBrk="1" fontAlgn="base" hangingPunct="1">
              <a:lnSpc>
                <a:spcPct val="100000"/>
              </a:lnSpc>
              <a:spcBef>
                <a:spcPct val="20000"/>
              </a:spcBef>
              <a:spcAft>
                <a:spcPct val="0"/>
              </a:spcAft>
              <a:buClr>
                <a:schemeClr val="bg2"/>
              </a:buClr>
              <a:buSzPct val="75000"/>
              <a:buFont typeface="Wingdings" charset="2"/>
              <a:buChar char="n"/>
              <a:defRPr kumimoji="0" lang="zh-CN" altLang="en-US" sz="3488" b="0" i="0" u="none">
                <a:solidFill>
                  <a:schemeClr val="tx1"/>
                </a:solidFill>
                <a:latin typeface="Arial" pitchFamily="34" charset="0"/>
                <a:ea typeface="宋体" charset="-122"/>
              </a:defRPr>
            </a:lvl1pPr>
            <a:lvl2pPr marL="809815" indent="-311467" algn="l" defTabSz="996696" rtl="0" eaLnBrk="1" fontAlgn="base" hangingPunct="1">
              <a:lnSpc>
                <a:spcPct val="100000"/>
              </a:lnSpc>
              <a:spcBef>
                <a:spcPct val="20000"/>
              </a:spcBef>
              <a:spcAft>
                <a:spcPct val="0"/>
              </a:spcAft>
              <a:buClr>
                <a:schemeClr val="accent2"/>
              </a:buClr>
              <a:buSzPct val="80000"/>
              <a:buFont typeface="Wingdings" charset="2"/>
              <a:buChar char="¨"/>
              <a:defRPr kumimoji="0" lang="zh-CN" altLang="en-US" sz="3052" b="0" i="0" u="none">
                <a:solidFill>
                  <a:schemeClr val="tx1"/>
                </a:solidFill>
                <a:latin typeface="Arial" pitchFamily="34" charset="0"/>
                <a:ea typeface="宋体" charset="-122"/>
              </a:defRPr>
            </a:lvl2pPr>
            <a:lvl3pPr marL="1245870" indent="-249174" algn="l" defTabSz="996696" rtl="0" eaLnBrk="1" fontAlgn="base" hangingPunct="1">
              <a:lnSpc>
                <a:spcPct val="100000"/>
              </a:lnSpc>
              <a:spcBef>
                <a:spcPct val="20000"/>
              </a:spcBef>
              <a:spcAft>
                <a:spcPct val="0"/>
              </a:spcAft>
              <a:buClr>
                <a:schemeClr val="bg2"/>
              </a:buClr>
              <a:buSzPct val="65000"/>
              <a:buFont typeface="Wingdings" charset="2"/>
              <a:buChar char="n"/>
              <a:defRPr kumimoji="0" lang="zh-CN" altLang="en-US" sz="2616" b="0" i="0" u="none">
                <a:solidFill>
                  <a:schemeClr val="tx1"/>
                </a:solidFill>
                <a:latin typeface="Arial" pitchFamily="34" charset="0"/>
                <a:ea typeface="宋体" charset="-122"/>
              </a:defRPr>
            </a:lvl3pPr>
            <a:lvl4pPr marL="1744218" indent="-249174" algn="l" defTabSz="996696" rtl="0" eaLnBrk="1" fontAlgn="base" hangingPunct="1">
              <a:lnSpc>
                <a:spcPct val="100000"/>
              </a:lnSpc>
              <a:spcBef>
                <a:spcPct val="20000"/>
              </a:spcBef>
              <a:spcAft>
                <a:spcPct val="0"/>
              </a:spcAft>
              <a:buClr>
                <a:schemeClr val="accent2"/>
              </a:buClr>
              <a:buSzPct val="70000"/>
              <a:buFont typeface="Wingdings" charset="2"/>
              <a:buChar char="¨"/>
              <a:defRPr kumimoji="0" lang="zh-CN" altLang="en-US" sz="2180" b="0" i="0" u="none">
                <a:solidFill>
                  <a:schemeClr val="tx1"/>
                </a:solidFill>
                <a:latin typeface="Arial" pitchFamily="34" charset="0"/>
                <a:ea typeface="宋体" charset="-122"/>
              </a:defRPr>
            </a:lvl4pPr>
            <a:lvl5pPr marL="2242566" indent="-249174" algn="l" defTabSz="996696" rtl="0" eaLnBrk="1" fontAlgn="base" hangingPunct="1">
              <a:lnSpc>
                <a:spcPct val="100000"/>
              </a:lnSpc>
              <a:spcBef>
                <a:spcPct val="20000"/>
              </a:spcBef>
              <a:spcAft>
                <a:spcPct val="0"/>
              </a:spcAft>
              <a:buClr>
                <a:schemeClr val="bg2"/>
              </a:buClr>
              <a:buSzTx/>
              <a:buFont typeface="Wingdings" charset="2"/>
              <a:buChar char="§"/>
              <a:defRPr kumimoji="0" lang="zh-CN" altLang="en-US" sz="2180" b="0" i="0" u="none">
                <a:solidFill>
                  <a:schemeClr val="tx1"/>
                </a:solidFill>
                <a:latin typeface="Arial" pitchFamily="34" charset="0"/>
                <a:ea typeface="宋体" charset="-122"/>
              </a:defRPr>
            </a:lvl5pPr>
          </a:lstStyle>
          <a:p>
            <a:pPr lvl="0">
              <a:buNone/>
            </a:pPr>
            <a:r>
              <a:rPr sz="3724">
                <a:solidFill>
                  <a:srgbClr val="00012B"/>
                </a:solidFill>
              </a:rPr>
              <a:t>①按用途分类：</a:t>
            </a:r>
            <a:endParaRPr sz="3924"/>
          </a:p>
          <a:p>
            <a:pPr lvl="0">
              <a:buNone/>
            </a:pPr>
            <a:r>
              <a:rPr sz="3824">
                <a:solidFill>
                  <a:srgbClr val="00012B"/>
                </a:solidFill>
              </a:rPr>
              <a:t>   杀虫剂                 杀螨剂</a:t>
            </a:r>
            <a:endParaRPr sz="3924"/>
          </a:p>
          <a:p>
            <a:pPr lvl="0">
              <a:buNone/>
            </a:pPr>
            <a:r>
              <a:rPr sz="3624">
                <a:solidFill>
                  <a:srgbClr val="00012B"/>
                </a:solidFill>
              </a:rPr>
              <a:t>   杀菌剂                 除草剂</a:t>
            </a:r>
            <a:endParaRPr sz="3924"/>
          </a:p>
          <a:p>
            <a:pPr lvl="0">
              <a:buNone/>
            </a:pPr>
            <a:r>
              <a:rPr sz="3824">
                <a:solidFill>
                  <a:srgbClr val="00012B"/>
                </a:solidFill>
              </a:rPr>
              <a:t>   杀鼠剂                 杀软体动物剂</a:t>
            </a:r>
            <a:endParaRPr sz="3924"/>
          </a:p>
          <a:p>
            <a:pPr lvl="0">
              <a:buNone/>
            </a:pPr>
            <a:r>
              <a:rPr sz="3824">
                <a:solidFill>
                  <a:srgbClr val="00012B"/>
                </a:solidFill>
              </a:rPr>
              <a:t>   植物生长调节剂。</a:t>
            </a:r>
            <a:endParaRPr sz="3924"/>
          </a:p>
        </p:txBody>
      </p:sp>
      <p:sp>
        <p:nvSpPr>
          <p:cNvPr id="2084" name="New shape"/>
          <p:cNvSpPr/>
          <p:nvPr/>
        </p:nvSpPr>
        <p:spPr>
          <a:xfrm>
            <a:off x="0" y="7221220"/>
            <a:ext cx="9966960"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第四页，共三十九页。</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86" name=""/>
          <p:cNvSpPr/>
          <p:nvPr>
            <p:ph type="title" idx="4294967295"/>
          </p:nvPr>
        </p:nvSpPr>
        <p:spPr>
          <a:xfrm>
            <a:off x="498349" y="498348"/>
            <a:ext cx="8970263" cy="1495044"/>
          </a:xfrm>
          <a:prstGeom prst="rect">
            <a:avLst/>
          </a:prstGeom>
          <a:noFill/>
          <a:ln cap="flat">
            <a:noFill/>
            <a:prstDash val="solid"/>
            <a:miter lim="800000"/>
            <a:headEnd type="none" w="med" len="med"/>
            <a:tailEnd type="none" w="med" len="med"/>
          </a:ln>
        </p:spPr>
        <p:txBody>
          <a:bodyPr anchor="ctr" anchorCtr="0"/>
          <a:lstStyle>
            <a:lvl1pPr marL="0" indent="0" algn="l" defTabSz="996696" rtl="0" eaLnBrk="1" fontAlgn="base" hangingPunct="1">
              <a:lnSpc>
                <a:spcPct val="100000"/>
              </a:lnSpc>
              <a:spcBef>
                <a:spcPct val="0"/>
              </a:spcBef>
              <a:spcAft>
                <a:spcPct val="0"/>
              </a:spcAft>
              <a:buClrTx/>
              <a:buSzTx/>
              <a:buFontTx/>
              <a:buNone/>
              <a:defRPr kumimoji="0" lang="zh-CN" altLang="en-US" sz="4796" b="0" i="0" u="none">
                <a:solidFill>
                  <a:schemeClr val="tx1"/>
                </a:solidFill>
                <a:latin typeface="Arial" pitchFamily="34" charset="0"/>
                <a:ea typeface="宋体" charset="-122"/>
              </a:defRPr>
            </a:lvl1pPr>
          </a:lstStyle>
          <a:p>
            <a:pPr lvl="0"/>
            <a:r>
              <a:rPr>
                <a:solidFill>
                  <a:srgbClr val="00012B"/>
                </a:solidFill>
              </a:rPr>
              <a:t>②按剂型分类：</a:t>
            </a:r>
          </a:p>
        </p:txBody>
      </p:sp>
      <p:sp>
        <p:nvSpPr>
          <p:cNvPr id="2087" name=""/>
          <p:cNvSpPr/>
          <p:nvPr>
            <p:ph type="body" idx="4294967295"/>
          </p:nvPr>
        </p:nvSpPr>
        <p:spPr>
          <a:xfrm>
            <a:off x="498349" y="2159508"/>
            <a:ext cx="9468611" cy="4235958"/>
          </a:xfrm>
          <a:prstGeom prst="rect">
            <a:avLst/>
          </a:prstGeom>
          <a:noFill/>
          <a:ln cap="flat">
            <a:noFill/>
            <a:prstDash val="solid"/>
            <a:miter lim="800000"/>
            <a:headEnd type="none" w="med" len="med"/>
            <a:tailEnd type="none" w="med" len="med"/>
          </a:ln>
        </p:spPr>
        <p:txBody>
          <a:bodyPr/>
          <a:lstStyle>
            <a:lvl1pPr marL="373761" indent="-373761" algn="l" defTabSz="996696" rtl="0" eaLnBrk="1" fontAlgn="base" hangingPunct="1">
              <a:lnSpc>
                <a:spcPct val="100000"/>
              </a:lnSpc>
              <a:spcBef>
                <a:spcPct val="20000"/>
              </a:spcBef>
              <a:spcAft>
                <a:spcPct val="0"/>
              </a:spcAft>
              <a:buClr>
                <a:schemeClr val="bg2"/>
              </a:buClr>
              <a:buSzPct val="75000"/>
              <a:buFont typeface="Wingdings" charset="2"/>
              <a:buChar char="n"/>
              <a:defRPr kumimoji="0" lang="zh-CN" altLang="en-US" sz="3488" b="0" i="0" u="none">
                <a:solidFill>
                  <a:schemeClr val="tx1"/>
                </a:solidFill>
                <a:latin typeface="Arial" pitchFamily="34" charset="0"/>
                <a:ea typeface="宋体" charset="-122"/>
              </a:defRPr>
            </a:lvl1pPr>
            <a:lvl2pPr marL="809815" indent="-311467" algn="l" defTabSz="996696" rtl="0" eaLnBrk="1" fontAlgn="base" hangingPunct="1">
              <a:lnSpc>
                <a:spcPct val="100000"/>
              </a:lnSpc>
              <a:spcBef>
                <a:spcPct val="20000"/>
              </a:spcBef>
              <a:spcAft>
                <a:spcPct val="0"/>
              </a:spcAft>
              <a:buClr>
                <a:schemeClr val="accent2"/>
              </a:buClr>
              <a:buSzPct val="80000"/>
              <a:buFont typeface="Wingdings" charset="2"/>
              <a:buChar char="¨"/>
              <a:defRPr kumimoji="0" lang="zh-CN" altLang="en-US" sz="3052" b="0" i="0" u="none">
                <a:solidFill>
                  <a:schemeClr val="tx1"/>
                </a:solidFill>
                <a:latin typeface="Arial" pitchFamily="34" charset="0"/>
                <a:ea typeface="宋体" charset="-122"/>
              </a:defRPr>
            </a:lvl2pPr>
            <a:lvl3pPr marL="1245870" indent="-249174" algn="l" defTabSz="996696" rtl="0" eaLnBrk="1" fontAlgn="base" hangingPunct="1">
              <a:lnSpc>
                <a:spcPct val="100000"/>
              </a:lnSpc>
              <a:spcBef>
                <a:spcPct val="20000"/>
              </a:spcBef>
              <a:spcAft>
                <a:spcPct val="0"/>
              </a:spcAft>
              <a:buClr>
                <a:schemeClr val="bg2"/>
              </a:buClr>
              <a:buSzPct val="65000"/>
              <a:buFont typeface="Wingdings" charset="2"/>
              <a:buChar char="n"/>
              <a:defRPr kumimoji="0" lang="zh-CN" altLang="en-US" sz="2616" b="0" i="0" u="none">
                <a:solidFill>
                  <a:schemeClr val="tx1"/>
                </a:solidFill>
                <a:latin typeface="Arial" pitchFamily="34" charset="0"/>
                <a:ea typeface="宋体" charset="-122"/>
              </a:defRPr>
            </a:lvl3pPr>
            <a:lvl4pPr marL="1744218" indent="-249174" algn="l" defTabSz="996696" rtl="0" eaLnBrk="1" fontAlgn="base" hangingPunct="1">
              <a:lnSpc>
                <a:spcPct val="100000"/>
              </a:lnSpc>
              <a:spcBef>
                <a:spcPct val="20000"/>
              </a:spcBef>
              <a:spcAft>
                <a:spcPct val="0"/>
              </a:spcAft>
              <a:buClr>
                <a:schemeClr val="accent2"/>
              </a:buClr>
              <a:buSzPct val="70000"/>
              <a:buFont typeface="Wingdings" charset="2"/>
              <a:buChar char="¨"/>
              <a:defRPr kumimoji="0" lang="zh-CN" altLang="en-US" sz="2180" b="0" i="0" u="none">
                <a:solidFill>
                  <a:schemeClr val="tx1"/>
                </a:solidFill>
                <a:latin typeface="Arial" pitchFamily="34" charset="0"/>
                <a:ea typeface="宋体" charset="-122"/>
              </a:defRPr>
            </a:lvl4pPr>
            <a:lvl5pPr marL="2242566" indent="-249174" algn="l" defTabSz="996696" rtl="0" eaLnBrk="1" fontAlgn="base" hangingPunct="1">
              <a:lnSpc>
                <a:spcPct val="100000"/>
              </a:lnSpc>
              <a:spcBef>
                <a:spcPct val="20000"/>
              </a:spcBef>
              <a:spcAft>
                <a:spcPct val="0"/>
              </a:spcAft>
              <a:buClr>
                <a:schemeClr val="bg2"/>
              </a:buClr>
              <a:buSzTx/>
              <a:buFont typeface="Wingdings" charset="2"/>
              <a:buChar char="§"/>
              <a:defRPr kumimoji="0" lang="zh-CN" altLang="en-US" sz="2180" b="0" i="0" u="none">
                <a:solidFill>
                  <a:schemeClr val="tx1"/>
                </a:solidFill>
                <a:latin typeface="Arial" pitchFamily="34" charset="0"/>
                <a:ea typeface="宋体" charset="-122"/>
              </a:defRPr>
            </a:lvl5pPr>
          </a:lstStyle>
          <a:p>
            <a:pPr lvl="0">
              <a:buNone/>
            </a:pPr>
            <a:r>
              <a:rPr sz="2652">
                <a:solidFill>
                  <a:srgbClr val="00012B"/>
                </a:solidFill>
              </a:rPr>
              <a:t>  固态剂型：可湿性粉剂WP、可溶性粉剂SP、  </a:t>
            </a:r>
            <a:endParaRPr sz="3052"/>
          </a:p>
          <a:p>
            <a:pPr lvl="0">
              <a:buNone/>
            </a:pPr>
            <a:r>
              <a:rPr sz="2952">
                <a:solidFill>
                  <a:srgbClr val="00012B"/>
                </a:solidFill>
              </a:rPr>
              <a:t>                   颗粒剂GR、水分散粒剂WDG、烟剂FU、</a:t>
            </a:r>
            <a:endParaRPr sz="3052"/>
          </a:p>
          <a:p>
            <a:pPr lvl="0">
              <a:buNone/>
            </a:pPr>
            <a:r>
              <a:rPr sz="2652">
                <a:solidFill>
                  <a:srgbClr val="00012B"/>
                </a:solidFill>
              </a:rPr>
              <a:t>                   泡腾剂PP、</a:t>
            </a:r>
            <a:endParaRPr sz="3052"/>
          </a:p>
          <a:p>
            <a:pPr lvl="0">
              <a:buNone/>
            </a:pPr>
            <a:r>
              <a:rPr sz="2852">
                <a:solidFill>
                  <a:srgbClr val="00012B"/>
                </a:solidFill>
              </a:rPr>
              <a:t>  液态剂型：乳油EC、悬浮剂SC、微乳剂ME、水</a:t>
            </a:r>
            <a:endParaRPr sz="3052"/>
          </a:p>
          <a:p>
            <a:pPr lvl="0">
              <a:buNone/>
            </a:pPr>
            <a:r>
              <a:rPr sz="2652">
                <a:solidFill>
                  <a:srgbClr val="00012B"/>
                </a:solidFill>
              </a:rPr>
              <a:t>                    剂AS、悬乳剂SE、水乳剂EW、可溶</a:t>
            </a:r>
            <a:endParaRPr sz="3052"/>
          </a:p>
          <a:p>
            <a:pPr lvl="0">
              <a:buNone/>
            </a:pPr>
            <a:r>
              <a:rPr sz="2752">
                <a:solidFill>
                  <a:srgbClr val="00012B"/>
                </a:solidFill>
              </a:rPr>
              <a:t>                    性液剂SL</a:t>
            </a:r>
            <a:endParaRPr sz="3052"/>
          </a:p>
          <a:p>
            <a:pPr lvl="0">
              <a:buNone/>
            </a:pPr>
            <a:r>
              <a:rPr sz="2952">
                <a:solidFill>
                  <a:srgbClr val="00012B"/>
                </a:solidFill>
              </a:rPr>
              <a:t>  其他剂型：种衣剂SD、干拌种剂DS、湿拌种剂WS</a:t>
            </a:r>
            <a:endParaRPr sz="3052"/>
          </a:p>
        </p:txBody>
      </p:sp>
      <p:sp>
        <p:nvSpPr>
          <p:cNvPr id="2088" name=""/>
          <p:cNvSpPr/>
          <p:nvPr/>
        </p:nvSpPr>
        <p:spPr>
          <a:xfrm>
            <a:off x="664464" y="2242566"/>
            <a:ext cx="83058" cy="3820668"/>
          </a:xfrm>
          <a:prstGeom prst="leftBrace">
            <a:avLst>
              <a:gd name="adj1" fmla="val 383333"/>
              <a:gd name="adj2" fmla="val 50000"/>
            </a:avLst>
          </a:prstGeom>
          <a:noFill/>
          <a:ln cap="flat">
            <a:solidFill>
              <a:srgbClr val="000000"/>
            </a:solidFill>
            <a:prstDash val="solid"/>
            <a:round/>
            <a:headEnd type="none" w="med" len="med"/>
            <a:tailEnd type="none" w="med" len="med"/>
          </a:ln>
        </p:spPr>
        <p:txBody>
          <a:bodyPr/>
          <a:lstStyle>
            <a:defPPr>
              <a:defRPr lang="zh-CN" altLang="en-US"/>
            </a:defPPr>
            <a:lvl1pPr marL="0" indent="0" algn="l" defTabSz="996696" rtl="0" eaLnBrk="1" fontAlgn="base" latinLnBrk="0" hangingPunct="1">
              <a:lnSpc>
                <a:spcPct val="100000"/>
              </a:lnSpc>
              <a:spcBef>
                <a:spcPct val="0"/>
              </a:spcBef>
              <a:spcAft>
                <a:spcPct val="0"/>
              </a:spcAft>
              <a:buClrTx/>
              <a:buSzTx/>
              <a:buFontTx/>
              <a:buNone/>
              <a:defRPr kumimoji="0" sz="1962" b="0" i="0" u="none" kern="1200">
                <a:solidFill>
                  <a:schemeClr val="tx1"/>
                </a:solidFill>
                <a:latin typeface="Arial" pitchFamily="34" charset="0"/>
                <a:ea typeface="宋体" charset="-122"/>
                <a:cs typeface="+mn-cs"/>
              </a:defRPr>
            </a:lvl1pPr>
            <a:lvl2pPr marL="498348" indent="0" algn="l" defTabSz="996696" rtl="0" eaLnBrk="1" fontAlgn="base" latinLnBrk="0" hangingPunct="1">
              <a:lnSpc>
                <a:spcPct val="100000"/>
              </a:lnSpc>
              <a:spcBef>
                <a:spcPct val="0"/>
              </a:spcBef>
              <a:spcAft>
                <a:spcPct val="0"/>
              </a:spcAft>
              <a:buClrTx/>
              <a:buSzTx/>
              <a:buFontTx/>
              <a:buNone/>
              <a:defRPr kumimoji="0" sz="1962" b="0" i="0" u="none" kern="1200">
                <a:solidFill>
                  <a:schemeClr val="tx1"/>
                </a:solidFill>
                <a:latin typeface="Arial" pitchFamily="34" charset="0"/>
                <a:ea typeface="宋体" charset="-122"/>
                <a:cs typeface="+mn-cs"/>
              </a:defRPr>
            </a:lvl2pPr>
            <a:lvl3pPr marL="996696" indent="0" algn="l" defTabSz="996696" rtl="0" eaLnBrk="1" fontAlgn="base" latinLnBrk="0" hangingPunct="1">
              <a:lnSpc>
                <a:spcPct val="100000"/>
              </a:lnSpc>
              <a:spcBef>
                <a:spcPct val="0"/>
              </a:spcBef>
              <a:spcAft>
                <a:spcPct val="0"/>
              </a:spcAft>
              <a:buClrTx/>
              <a:buSzTx/>
              <a:buFontTx/>
              <a:buNone/>
              <a:defRPr kumimoji="0" sz="1962" b="0" i="0" u="none" kern="1200">
                <a:solidFill>
                  <a:schemeClr val="tx1"/>
                </a:solidFill>
                <a:latin typeface="Arial" pitchFamily="34" charset="0"/>
                <a:ea typeface="宋体" charset="-122"/>
                <a:cs typeface="+mn-cs"/>
              </a:defRPr>
            </a:lvl3pPr>
            <a:lvl4pPr marL="1495044" indent="0" algn="l" defTabSz="996696" rtl="0" eaLnBrk="1" fontAlgn="base" latinLnBrk="0" hangingPunct="1">
              <a:lnSpc>
                <a:spcPct val="100000"/>
              </a:lnSpc>
              <a:spcBef>
                <a:spcPct val="0"/>
              </a:spcBef>
              <a:spcAft>
                <a:spcPct val="0"/>
              </a:spcAft>
              <a:buClrTx/>
              <a:buSzTx/>
              <a:buFontTx/>
              <a:buNone/>
              <a:defRPr kumimoji="0" sz="1962" b="0" i="0" u="none" kern="1200">
                <a:solidFill>
                  <a:schemeClr val="tx1"/>
                </a:solidFill>
                <a:latin typeface="Arial" pitchFamily="34" charset="0"/>
                <a:ea typeface="宋体" charset="-122"/>
                <a:cs typeface="+mn-cs"/>
              </a:defRPr>
            </a:lvl4pPr>
            <a:lvl5pPr marL="1993392" indent="0" algn="l" defTabSz="996696" rtl="0" eaLnBrk="1" fontAlgn="base" latinLnBrk="0" hangingPunct="1">
              <a:lnSpc>
                <a:spcPct val="100000"/>
              </a:lnSpc>
              <a:spcBef>
                <a:spcPct val="0"/>
              </a:spcBef>
              <a:spcAft>
                <a:spcPct val="0"/>
              </a:spcAft>
              <a:buClrTx/>
              <a:buSzTx/>
              <a:buFontTx/>
              <a:buNone/>
              <a:defRPr kumimoji="0" sz="196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sz="1562">
              <a:solidFill>
                <a:srgbClr val="00012B"/>
              </a:solidFill>
            </a:endParaRPr>
          </a:p>
        </p:txBody>
      </p:sp>
      <p:sp>
        <p:nvSpPr>
          <p:cNvPr id="2089" name="New shape"/>
          <p:cNvSpPr/>
          <p:nvPr/>
        </p:nvSpPr>
        <p:spPr>
          <a:xfrm>
            <a:off x="0" y="7221220"/>
            <a:ext cx="9966960"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第五页，共三十九页。</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91" name=""/>
          <p:cNvSpPr/>
          <p:nvPr>
            <p:ph type="body" idx="4294967295"/>
          </p:nvPr>
        </p:nvSpPr>
        <p:spPr>
          <a:xfrm>
            <a:off x="498349" y="2159508"/>
            <a:ext cx="8970263" cy="4235958"/>
          </a:xfrm>
          <a:prstGeom prst="rect">
            <a:avLst/>
          </a:prstGeom>
          <a:noFill/>
          <a:ln cap="flat">
            <a:noFill/>
            <a:prstDash val="solid"/>
            <a:miter lim="800000"/>
            <a:headEnd type="none" w="med" len="med"/>
            <a:tailEnd type="none" w="med" len="med"/>
          </a:ln>
        </p:spPr>
        <p:txBody>
          <a:bodyPr/>
          <a:lstStyle>
            <a:lvl1pPr marL="373761" indent="-373761" algn="l" defTabSz="996696" rtl="0" eaLnBrk="1" fontAlgn="base" hangingPunct="1">
              <a:lnSpc>
                <a:spcPct val="100000"/>
              </a:lnSpc>
              <a:spcBef>
                <a:spcPct val="20000"/>
              </a:spcBef>
              <a:spcAft>
                <a:spcPct val="0"/>
              </a:spcAft>
              <a:buClr>
                <a:schemeClr val="bg2"/>
              </a:buClr>
              <a:buSzPct val="75000"/>
              <a:buFont typeface="Wingdings" charset="2"/>
              <a:buChar char="n"/>
              <a:defRPr kumimoji="0" lang="zh-CN" altLang="en-US" sz="3488" b="0" i="0" u="none">
                <a:solidFill>
                  <a:schemeClr val="tx1"/>
                </a:solidFill>
                <a:latin typeface="Arial" pitchFamily="34" charset="0"/>
                <a:ea typeface="宋体" charset="-122"/>
              </a:defRPr>
            </a:lvl1pPr>
            <a:lvl2pPr marL="809815" indent="-311467" algn="l" defTabSz="996696" rtl="0" eaLnBrk="1" fontAlgn="base" hangingPunct="1">
              <a:lnSpc>
                <a:spcPct val="100000"/>
              </a:lnSpc>
              <a:spcBef>
                <a:spcPct val="20000"/>
              </a:spcBef>
              <a:spcAft>
                <a:spcPct val="0"/>
              </a:spcAft>
              <a:buClr>
                <a:schemeClr val="accent2"/>
              </a:buClr>
              <a:buSzPct val="80000"/>
              <a:buFont typeface="Wingdings" charset="2"/>
              <a:buChar char="¨"/>
              <a:defRPr kumimoji="0" lang="zh-CN" altLang="en-US" sz="3052" b="0" i="0" u="none">
                <a:solidFill>
                  <a:schemeClr val="tx1"/>
                </a:solidFill>
                <a:latin typeface="Arial" pitchFamily="34" charset="0"/>
                <a:ea typeface="宋体" charset="-122"/>
              </a:defRPr>
            </a:lvl2pPr>
            <a:lvl3pPr marL="1245870" indent="-249174" algn="l" defTabSz="996696" rtl="0" eaLnBrk="1" fontAlgn="base" hangingPunct="1">
              <a:lnSpc>
                <a:spcPct val="100000"/>
              </a:lnSpc>
              <a:spcBef>
                <a:spcPct val="20000"/>
              </a:spcBef>
              <a:spcAft>
                <a:spcPct val="0"/>
              </a:spcAft>
              <a:buClr>
                <a:schemeClr val="bg2"/>
              </a:buClr>
              <a:buSzPct val="65000"/>
              <a:buFont typeface="Wingdings" charset="2"/>
              <a:buChar char="n"/>
              <a:defRPr kumimoji="0" lang="zh-CN" altLang="en-US" sz="2616" b="0" i="0" u="none">
                <a:solidFill>
                  <a:schemeClr val="tx1"/>
                </a:solidFill>
                <a:latin typeface="Arial" pitchFamily="34" charset="0"/>
                <a:ea typeface="宋体" charset="-122"/>
              </a:defRPr>
            </a:lvl3pPr>
            <a:lvl4pPr marL="1744218" indent="-249174" algn="l" defTabSz="996696" rtl="0" eaLnBrk="1" fontAlgn="base" hangingPunct="1">
              <a:lnSpc>
                <a:spcPct val="100000"/>
              </a:lnSpc>
              <a:spcBef>
                <a:spcPct val="20000"/>
              </a:spcBef>
              <a:spcAft>
                <a:spcPct val="0"/>
              </a:spcAft>
              <a:buClr>
                <a:schemeClr val="accent2"/>
              </a:buClr>
              <a:buSzPct val="70000"/>
              <a:buFont typeface="Wingdings" charset="2"/>
              <a:buChar char="¨"/>
              <a:defRPr kumimoji="0" lang="zh-CN" altLang="en-US" sz="2180" b="0" i="0" u="none">
                <a:solidFill>
                  <a:schemeClr val="tx1"/>
                </a:solidFill>
                <a:latin typeface="Arial" pitchFamily="34" charset="0"/>
                <a:ea typeface="宋体" charset="-122"/>
              </a:defRPr>
            </a:lvl4pPr>
            <a:lvl5pPr marL="2242566" indent="-249174" algn="l" defTabSz="996696" rtl="0" eaLnBrk="1" fontAlgn="base" hangingPunct="1">
              <a:lnSpc>
                <a:spcPct val="100000"/>
              </a:lnSpc>
              <a:spcBef>
                <a:spcPct val="20000"/>
              </a:spcBef>
              <a:spcAft>
                <a:spcPct val="0"/>
              </a:spcAft>
              <a:buClr>
                <a:schemeClr val="bg2"/>
              </a:buClr>
              <a:buSzTx/>
              <a:buFont typeface="Wingdings" charset="2"/>
              <a:buChar char="§"/>
              <a:defRPr kumimoji="0" lang="zh-CN" altLang="en-US" sz="2180" b="0" i="0" u="none">
                <a:solidFill>
                  <a:schemeClr val="tx1"/>
                </a:solidFill>
                <a:latin typeface="Arial" pitchFamily="34" charset="0"/>
                <a:ea typeface="宋体" charset="-122"/>
              </a:defRPr>
            </a:lvl5pPr>
          </a:lstStyle>
          <a:p>
            <a:pPr lvl="0">
              <a:buNone/>
            </a:pPr>
            <a:r>
              <a:rPr>
                <a:solidFill>
                  <a:srgbClr val="00012B"/>
                </a:solidFill>
              </a:rPr>
              <a:t>③按来源分类：天然农药、化学农药、生物</a:t>
            </a:r>
          </a:p>
          <a:p>
            <a:pPr lvl="0">
              <a:buNone/>
            </a:pPr>
            <a:r>
              <a:rPr>
                <a:solidFill>
                  <a:srgbClr val="00012B"/>
                </a:solidFill>
              </a:rPr>
              <a:t>                         化学农药</a:t>
            </a:r>
          </a:p>
          <a:p>
            <a:pPr lvl="0">
              <a:buNone/>
            </a:pPr>
            <a:r>
              <a:rPr>
                <a:solidFill>
                  <a:srgbClr val="00012B"/>
                </a:solidFill>
              </a:rPr>
              <a:t>④按作用方式分类：触杀剂、胃毒剂、内吸</a:t>
            </a:r>
          </a:p>
          <a:p>
            <a:pPr lvl="0">
              <a:buNone/>
            </a:pPr>
            <a:r>
              <a:rPr>
                <a:solidFill>
                  <a:srgbClr val="00012B"/>
                </a:solidFill>
              </a:rPr>
              <a:t>                                剂、熏蒸剂、保护剂、</a:t>
            </a:r>
          </a:p>
          <a:p>
            <a:pPr lvl="0">
              <a:buNone/>
            </a:pPr>
            <a:r>
              <a:rPr>
                <a:solidFill>
                  <a:srgbClr val="00012B"/>
                </a:solidFill>
              </a:rPr>
              <a:t>                                治疗剂、防腐剂、诱导</a:t>
            </a:r>
          </a:p>
          <a:p>
            <a:pPr lvl="0">
              <a:buNone/>
            </a:pPr>
            <a:r>
              <a:rPr>
                <a:solidFill>
                  <a:srgbClr val="00012B"/>
                </a:solidFill>
              </a:rPr>
              <a:t>                                剂、趋避剂、灭生剂</a:t>
            </a:r>
          </a:p>
        </p:txBody>
      </p:sp>
      <p:sp>
        <p:nvSpPr>
          <p:cNvPr id="2092" name="New shape"/>
          <p:cNvSpPr/>
          <p:nvPr/>
        </p:nvSpPr>
        <p:spPr>
          <a:xfrm>
            <a:off x="0" y="7221220"/>
            <a:ext cx="9966960"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第六页，共三十九页。</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94" name=""/>
          <p:cNvSpPr/>
          <p:nvPr>
            <p:ph type="title" idx="4294967295"/>
          </p:nvPr>
        </p:nvSpPr>
        <p:spPr>
          <a:xfrm>
            <a:off x="498349" y="498348"/>
            <a:ext cx="8970263" cy="1495044"/>
          </a:xfrm>
          <a:prstGeom prst="rect">
            <a:avLst/>
          </a:prstGeom>
          <a:noFill/>
          <a:ln cap="flat">
            <a:noFill/>
            <a:prstDash val="solid"/>
            <a:miter lim="800000"/>
            <a:headEnd type="none" w="med" len="med"/>
            <a:tailEnd type="none" w="med" len="med"/>
          </a:ln>
        </p:spPr>
        <p:txBody>
          <a:bodyPr anchor="ctr" anchorCtr="0"/>
          <a:lstStyle>
            <a:lvl1pPr marL="0" indent="0" algn="l" defTabSz="996696" rtl="0" eaLnBrk="1" fontAlgn="base" hangingPunct="1">
              <a:lnSpc>
                <a:spcPct val="100000"/>
              </a:lnSpc>
              <a:spcBef>
                <a:spcPct val="0"/>
              </a:spcBef>
              <a:spcAft>
                <a:spcPct val="0"/>
              </a:spcAft>
              <a:buClrTx/>
              <a:buSzTx/>
              <a:buFontTx/>
              <a:buNone/>
              <a:defRPr kumimoji="0" lang="zh-CN" altLang="en-US" sz="4796" b="0" i="0" u="none">
                <a:solidFill>
                  <a:schemeClr val="tx1"/>
                </a:solidFill>
                <a:latin typeface="Arial" pitchFamily="34" charset="0"/>
                <a:ea typeface="宋体" charset="-122"/>
              </a:defRPr>
            </a:lvl1pPr>
          </a:lstStyle>
          <a:p>
            <a:pPr lvl="0"/>
            <a:r>
              <a:rPr>
                <a:solidFill>
                  <a:srgbClr val="00012B"/>
                </a:solidFill>
              </a:rPr>
              <a:t>二、农药剂型</a:t>
            </a:r>
          </a:p>
        </p:txBody>
      </p:sp>
      <p:sp>
        <p:nvSpPr>
          <p:cNvPr id="2095" name=""/>
          <p:cNvSpPr/>
          <p:nvPr>
            <p:ph type="body" idx="4294967295"/>
          </p:nvPr>
        </p:nvSpPr>
        <p:spPr>
          <a:xfrm>
            <a:off x="249175" y="2159508"/>
            <a:ext cx="9717785" cy="4235958"/>
          </a:xfrm>
          <a:prstGeom prst="rect">
            <a:avLst/>
          </a:prstGeom>
          <a:noFill/>
          <a:ln cap="flat">
            <a:noFill/>
            <a:prstDash val="solid"/>
            <a:miter lim="800000"/>
            <a:headEnd type="none" w="med" len="med"/>
            <a:tailEnd type="none" w="med" len="med"/>
          </a:ln>
        </p:spPr>
        <p:txBody>
          <a:bodyPr/>
          <a:lstStyle>
            <a:lvl1pPr marL="373761" indent="-373761" algn="l" defTabSz="996696" rtl="0" eaLnBrk="1" fontAlgn="base" hangingPunct="1">
              <a:lnSpc>
                <a:spcPct val="100000"/>
              </a:lnSpc>
              <a:spcBef>
                <a:spcPct val="20000"/>
              </a:spcBef>
              <a:spcAft>
                <a:spcPct val="0"/>
              </a:spcAft>
              <a:buClr>
                <a:schemeClr val="bg2"/>
              </a:buClr>
              <a:buSzPct val="75000"/>
              <a:buFont typeface="Wingdings" charset="2"/>
              <a:buChar char="n"/>
              <a:defRPr kumimoji="0" lang="zh-CN" altLang="en-US" sz="3488" b="0" i="0" u="none">
                <a:solidFill>
                  <a:schemeClr val="tx1"/>
                </a:solidFill>
                <a:latin typeface="Arial" pitchFamily="34" charset="0"/>
                <a:ea typeface="宋体" charset="-122"/>
              </a:defRPr>
            </a:lvl1pPr>
            <a:lvl2pPr marL="809815" indent="-311467" algn="l" defTabSz="996696" rtl="0" eaLnBrk="1" fontAlgn="base" hangingPunct="1">
              <a:lnSpc>
                <a:spcPct val="100000"/>
              </a:lnSpc>
              <a:spcBef>
                <a:spcPct val="20000"/>
              </a:spcBef>
              <a:spcAft>
                <a:spcPct val="0"/>
              </a:spcAft>
              <a:buClr>
                <a:schemeClr val="accent2"/>
              </a:buClr>
              <a:buSzPct val="80000"/>
              <a:buFont typeface="Wingdings" charset="2"/>
              <a:buChar char="¨"/>
              <a:defRPr kumimoji="0" lang="zh-CN" altLang="en-US" sz="3052" b="0" i="0" u="none">
                <a:solidFill>
                  <a:schemeClr val="tx1"/>
                </a:solidFill>
                <a:latin typeface="Arial" pitchFamily="34" charset="0"/>
                <a:ea typeface="宋体" charset="-122"/>
              </a:defRPr>
            </a:lvl2pPr>
            <a:lvl3pPr marL="1245870" indent="-249174" algn="l" defTabSz="996696" rtl="0" eaLnBrk="1" fontAlgn="base" hangingPunct="1">
              <a:lnSpc>
                <a:spcPct val="100000"/>
              </a:lnSpc>
              <a:spcBef>
                <a:spcPct val="20000"/>
              </a:spcBef>
              <a:spcAft>
                <a:spcPct val="0"/>
              </a:spcAft>
              <a:buClr>
                <a:schemeClr val="bg2"/>
              </a:buClr>
              <a:buSzPct val="65000"/>
              <a:buFont typeface="Wingdings" charset="2"/>
              <a:buChar char="n"/>
              <a:defRPr kumimoji="0" lang="zh-CN" altLang="en-US" sz="2616" b="0" i="0" u="none">
                <a:solidFill>
                  <a:schemeClr val="tx1"/>
                </a:solidFill>
                <a:latin typeface="Arial" pitchFamily="34" charset="0"/>
                <a:ea typeface="宋体" charset="-122"/>
              </a:defRPr>
            </a:lvl3pPr>
            <a:lvl4pPr marL="1744218" indent="-249174" algn="l" defTabSz="996696" rtl="0" eaLnBrk="1" fontAlgn="base" hangingPunct="1">
              <a:lnSpc>
                <a:spcPct val="100000"/>
              </a:lnSpc>
              <a:spcBef>
                <a:spcPct val="20000"/>
              </a:spcBef>
              <a:spcAft>
                <a:spcPct val="0"/>
              </a:spcAft>
              <a:buClr>
                <a:schemeClr val="accent2"/>
              </a:buClr>
              <a:buSzPct val="70000"/>
              <a:buFont typeface="Wingdings" charset="2"/>
              <a:buChar char="¨"/>
              <a:defRPr kumimoji="0" lang="zh-CN" altLang="en-US" sz="2180" b="0" i="0" u="none">
                <a:solidFill>
                  <a:schemeClr val="tx1"/>
                </a:solidFill>
                <a:latin typeface="Arial" pitchFamily="34" charset="0"/>
                <a:ea typeface="宋体" charset="-122"/>
              </a:defRPr>
            </a:lvl4pPr>
            <a:lvl5pPr marL="2242566" indent="-249174" algn="l" defTabSz="996696" rtl="0" eaLnBrk="1" fontAlgn="base" hangingPunct="1">
              <a:lnSpc>
                <a:spcPct val="100000"/>
              </a:lnSpc>
              <a:spcBef>
                <a:spcPct val="20000"/>
              </a:spcBef>
              <a:spcAft>
                <a:spcPct val="0"/>
              </a:spcAft>
              <a:buClr>
                <a:schemeClr val="bg2"/>
              </a:buClr>
              <a:buSzTx/>
              <a:buFont typeface="Wingdings" charset="2"/>
              <a:buChar char="§"/>
              <a:defRPr kumimoji="0" lang="zh-CN" altLang="en-US" sz="2180" b="0" i="0" u="none">
                <a:solidFill>
                  <a:schemeClr val="tx1"/>
                </a:solidFill>
                <a:latin typeface="Arial" pitchFamily="34" charset="0"/>
                <a:ea typeface="宋体" charset="-122"/>
              </a:defRPr>
            </a:lvl5pPr>
          </a:lstStyle>
          <a:p>
            <a:pPr lvl="0">
              <a:buNone/>
            </a:pPr>
            <a:r>
              <a:rPr>
                <a:solidFill>
                  <a:srgbClr val="00012B"/>
                </a:solidFill>
              </a:rPr>
              <a:t>主要介绍：可湿性粉剂WP     颗粒剂GR</a:t>
            </a:r>
          </a:p>
          <a:p>
            <a:pPr lvl="0">
              <a:buNone/>
            </a:pPr>
            <a:r>
              <a:rPr>
                <a:solidFill>
                  <a:srgbClr val="00012B"/>
                </a:solidFill>
              </a:rPr>
              <a:t>                  可溶性粉剂SP      水分散粒剂WDG</a:t>
            </a:r>
          </a:p>
          <a:p>
            <a:pPr lvl="0">
              <a:buNone/>
            </a:pPr>
            <a:r>
              <a:rPr>
                <a:solidFill>
                  <a:srgbClr val="00012B"/>
                </a:solidFill>
              </a:rPr>
              <a:t>                  泡腾剂PP             乳油EC</a:t>
            </a:r>
          </a:p>
          <a:p>
            <a:pPr lvl="0">
              <a:buNone/>
            </a:pPr>
            <a:r>
              <a:rPr>
                <a:solidFill>
                  <a:srgbClr val="00012B"/>
                </a:solidFill>
              </a:rPr>
              <a:t>                  微乳剂ME             水剂AS </a:t>
            </a:r>
          </a:p>
          <a:p>
            <a:pPr lvl="0">
              <a:buNone/>
            </a:pPr>
            <a:r>
              <a:rPr>
                <a:solidFill>
                  <a:srgbClr val="00012B"/>
                </a:solidFill>
              </a:rPr>
              <a:t>                  悬浮剂SC             悬乳剂SE</a:t>
            </a:r>
          </a:p>
          <a:p>
            <a:pPr lvl="0">
              <a:buNone/>
            </a:pPr>
            <a:r>
              <a:rPr>
                <a:solidFill>
                  <a:srgbClr val="00012B"/>
                </a:solidFill>
              </a:rPr>
              <a:t>                  水乳剂EW             种衣剂SD </a:t>
            </a:r>
          </a:p>
        </p:txBody>
      </p:sp>
      <p:sp>
        <p:nvSpPr>
          <p:cNvPr id="2096" name="New shape"/>
          <p:cNvSpPr/>
          <p:nvPr/>
        </p:nvSpPr>
        <p:spPr>
          <a:xfrm>
            <a:off x="0" y="7221220"/>
            <a:ext cx="9966960"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第七页，共三十九页。</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98" name=""/>
          <p:cNvSpPr/>
          <p:nvPr>
            <p:ph type="title" idx="4294967295"/>
          </p:nvPr>
        </p:nvSpPr>
        <p:spPr>
          <a:xfrm>
            <a:off x="498349" y="498348"/>
            <a:ext cx="8970263" cy="1495044"/>
          </a:xfrm>
          <a:prstGeom prst="rect">
            <a:avLst/>
          </a:prstGeom>
          <a:noFill/>
          <a:ln cap="flat">
            <a:noFill/>
            <a:prstDash val="solid"/>
            <a:miter lim="800000"/>
            <a:headEnd type="none" w="med" len="med"/>
            <a:tailEnd type="none" w="med" len="med"/>
          </a:ln>
        </p:spPr>
        <p:txBody>
          <a:bodyPr anchor="ctr" anchorCtr="0"/>
          <a:lstStyle>
            <a:lvl1pPr marL="0" indent="0" algn="l" defTabSz="996696" rtl="0" eaLnBrk="1" fontAlgn="base" hangingPunct="1">
              <a:lnSpc>
                <a:spcPct val="100000"/>
              </a:lnSpc>
              <a:spcBef>
                <a:spcPct val="0"/>
              </a:spcBef>
              <a:spcAft>
                <a:spcPct val="0"/>
              </a:spcAft>
              <a:buClrTx/>
              <a:buSzTx/>
              <a:buFontTx/>
              <a:buNone/>
              <a:defRPr kumimoji="0" lang="zh-CN" altLang="en-US" sz="4796" b="0" i="0" u="none">
                <a:solidFill>
                  <a:schemeClr val="tx1"/>
                </a:solidFill>
                <a:latin typeface="Arial" pitchFamily="34" charset="0"/>
                <a:ea typeface="宋体" charset="-122"/>
              </a:defRPr>
            </a:lvl1pPr>
          </a:lstStyle>
          <a:p>
            <a:pPr lvl="0"/>
            <a:r>
              <a:rPr>
                <a:solidFill>
                  <a:srgbClr val="00012B"/>
                </a:solidFill>
              </a:rPr>
              <a:t>1、可湿性粉剂WP</a:t>
            </a:r>
          </a:p>
        </p:txBody>
      </p:sp>
      <p:sp>
        <p:nvSpPr>
          <p:cNvPr id="2099" name=""/>
          <p:cNvSpPr/>
          <p:nvPr>
            <p:ph type="body" idx="4294967295"/>
          </p:nvPr>
        </p:nvSpPr>
        <p:spPr>
          <a:xfrm>
            <a:off x="498349" y="2159508"/>
            <a:ext cx="9219437" cy="5066538"/>
          </a:xfrm>
          <a:prstGeom prst="rect">
            <a:avLst/>
          </a:prstGeom>
          <a:noFill/>
          <a:ln cap="flat">
            <a:noFill/>
            <a:prstDash val="solid"/>
            <a:miter lim="800000"/>
            <a:headEnd type="none" w="med" len="med"/>
            <a:tailEnd type="none" w="med" len="med"/>
          </a:ln>
        </p:spPr>
        <p:txBody>
          <a:bodyPr/>
          <a:lstStyle>
            <a:lvl1pPr marL="373761" indent="-373761" algn="l" defTabSz="996696" rtl="0" eaLnBrk="1" fontAlgn="base" hangingPunct="1">
              <a:lnSpc>
                <a:spcPct val="100000"/>
              </a:lnSpc>
              <a:spcBef>
                <a:spcPct val="20000"/>
              </a:spcBef>
              <a:spcAft>
                <a:spcPct val="0"/>
              </a:spcAft>
              <a:buClr>
                <a:schemeClr val="bg2"/>
              </a:buClr>
              <a:buSzPct val="75000"/>
              <a:buFont typeface="Wingdings" charset="2"/>
              <a:buChar char="n"/>
              <a:defRPr kumimoji="0" lang="zh-CN" altLang="en-US" sz="3488" b="0" i="0" u="none">
                <a:solidFill>
                  <a:schemeClr val="tx1"/>
                </a:solidFill>
                <a:latin typeface="Arial" pitchFamily="34" charset="0"/>
                <a:ea typeface="宋体" charset="-122"/>
              </a:defRPr>
            </a:lvl1pPr>
            <a:lvl2pPr marL="809815" indent="-311467" algn="l" defTabSz="996696" rtl="0" eaLnBrk="1" fontAlgn="base" hangingPunct="1">
              <a:lnSpc>
                <a:spcPct val="100000"/>
              </a:lnSpc>
              <a:spcBef>
                <a:spcPct val="20000"/>
              </a:spcBef>
              <a:spcAft>
                <a:spcPct val="0"/>
              </a:spcAft>
              <a:buClr>
                <a:schemeClr val="accent2"/>
              </a:buClr>
              <a:buSzPct val="80000"/>
              <a:buFont typeface="Wingdings" charset="2"/>
              <a:buChar char="¨"/>
              <a:defRPr kumimoji="0" lang="zh-CN" altLang="en-US" sz="3052" b="0" i="0" u="none">
                <a:solidFill>
                  <a:schemeClr val="tx1"/>
                </a:solidFill>
                <a:latin typeface="Arial" pitchFamily="34" charset="0"/>
                <a:ea typeface="宋体" charset="-122"/>
              </a:defRPr>
            </a:lvl2pPr>
            <a:lvl3pPr marL="1245870" indent="-249174" algn="l" defTabSz="996696" rtl="0" eaLnBrk="1" fontAlgn="base" hangingPunct="1">
              <a:lnSpc>
                <a:spcPct val="100000"/>
              </a:lnSpc>
              <a:spcBef>
                <a:spcPct val="20000"/>
              </a:spcBef>
              <a:spcAft>
                <a:spcPct val="0"/>
              </a:spcAft>
              <a:buClr>
                <a:schemeClr val="bg2"/>
              </a:buClr>
              <a:buSzPct val="65000"/>
              <a:buFont typeface="Wingdings" charset="2"/>
              <a:buChar char="n"/>
              <a:defRPr kumimoji="0" lang="zh-CN" altLang="en-US" sz="2616" b="0" i="0" u="none">
                <a:solidFill>
                  <a:schemeClr val="tx1"/>
                </a:solidFill>
                <a:latin typeface="Arial" pitchFamily="34" charset="0"/>
                <a:ea typeface="宋体" charset="-122"/>
              </a:defRPr>
            </a:lvl3pPr>
            <a:lvl4pPr marL="1744218" indent="-249174" algn="l" defTabSz="996696" rtl="0" eaLnBrk="1" fontAlgn="base" hangingPunct="1">
              <a:lnSpc>
                <a:spcPct val="100000"/>
              </a:lnSpc>
              <a:spcBef>
                <a:spcPct val="20000"/>
              </a:spcBef>
              <a:spcAft>
                <a:spcPct val="0"/>
              </a:spcAft>
              <a:buClr>
                <a:schemeClr val="accent2"/>
              </a:buClr>
              <a:buSzPct val="70000"/>
              <a:buFont typeface="Wingdings" charset="2"/>
              <a:buChar char="¨"/>
              <a:defRPr kumimoji="0" lang="zh-CN" altLang="en-US" sz="2180" b="0" i="0" u="none">
                <a:solidFill>
                  <a:schemeClr val="tx1"/>
                </a:solidFill>
                <a:latin typeface="Arial" pitchFamily="34" charset="0"/>
                <a:ea typeface="宋体" charset="-122"/>
              </a:defRPr>
            </a:lvl4pPr>
            <a:lvl5pPr marL="2242566" indent="-249174" algn="l" defTabSz="996696" rtl="0" eaLnBrk="1" fontAlgn="base" hangingPunct="1">
              <a:lnSpc>
                <a:spcPct val="100000"/>
              </a:lnSpc>
              <a:spcBef>
                <a:spcPct val="20000"/>
              </a:spcBef>
              <a:spcAft>
                <a:spcPct val="0"/>
              </a:spcAft>
              <a:buClr>
                <a:schemeClr val="bg2"/>
              </a:buClr>
              <a:buSzTx/>
              <a:buFont typeface="Wingdings" charset="2"/>
              <a:buChar char="§"/>
              <a:defRPr kumimoji="0" lang="zh-CN" altLang="en-US" sz="2180" b="0" i="0" u="none">
                <a:solidFill>
                  <a:schemeClr val="tx1"/>
                </a:solidFill>
                <a:latin typeface="Arial" pitchFamily="34" charset="0"/>
                <a:ea typeface="宋体" charset="-122"/>
              </a:defRPr>
            </a:lvl5pPr>
          </a:lstStyle>
          <a:p>
            <a:pPr lvl="0"/>
            <a:r>
              <a:rPr sz="2952">
                <a:solidFill>
                  <a:srgbClr val="00012B"/>
                </a:solidFill>
              </a:rPr>
              <a:t>⑴概念：可湿性粉剂是用农药原药、惰性填料和一定量的助剂，按比例经充分混合粉碎后，到达一定粉粒细度的剂型。</a:t>
            </a:r>
            <a:endParaRPr sz="3052"/>
          </a:p>
          <a:p>
            <a:pPr lvl="0"/>
            <a:r>
              <a:rPr sz="2952">
                <a:solidFill>
                  <a:srgbClr val="00012B"/>
                </a:solidFill>
              </a:rPr>
              <a:t>“可湿性〞包括两方面含义①粉剂的粉粒容易被氺湿润，也就是药粉容易在水中湿润分散并形成良好的悬浮液②这种粉剂配成的药液能够很好地湿润作物叶片外表，因此能够在叶片外表上形成良好的沉积覆盖，保证药效。而乳油在叶片外表形成一层膜不利有效成分接触病处，所以可湿性粉剂比乳油杀菌效果好。 </a:t>
            </a:r>
            <a:endParaRPr sz="3052"/>
          </a:p>
        </p:txBody>
      </p:sp>
      <p:sp>
        <p:nvSpPr>
          <p:cNvPr id="2100" name="New shape"/>
          <p:cNvSpPr/>
          <p:nvPr/>
        </p:nvSpPr>
        <p:spPr>
          <a:xfrm>
            <a:off x="0" y="7221220"/>
            <a:ext cx="9966960"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第八页，共三十九页。</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02" name=""/>
          <p:cNvSpPr/>
          <p:nvPr>
            <p:ph type="body" idx="4294967295"/>
          </p:nvPr>
        </p:nvSpPr>
        <p:spPr>
          <a:xfrm>
            <a:off x="498349" y="2159508"/>
            <a:ext cx="8970263" cy="4235958"/>
          </a:xfrm>
          <a:prstGeom prst="rect">
            <a:avLst/>
          </a:prstGeom>
          <a:noFill/>
          <a:ln cap="flat">
            <a:noFill/>
            <a:prstDash val="solid"/>
            <a:miter lim="800000"/>
            <a:headEnd type="none" w="med" len="med"/>
            <a:tailEnd type="none" w="med" len="med"/>
          </a:ln>
        </p:spPr>
        <p:txBody>
          <a:bodyPr/>
          <a:lstStyle>
            <a:lvl1pPr marL="373761" indent="-373761" algn="l" defTabSz="996696" rtl="0" eaLnBrk="1" fontAlgn="base" hangingPunct="1">
              <a:lnSpc>
                <a:spcPct val="100000"/>
              </a:lnSpc>
              <a:spcBef>
                <a:spcPct val="20000"/>
              </a:spcBef>
              <a:spcAft>
                <a:spcPct val="0"/>
              </a:spcAft>
              <a:buClr>
                <a:schemeClr val="bg2"/>
              </a:buClr>
              <a:buSzPct val="75000"/>
              <a:buFont typeface="Wingdings" charset="2"/>
              <a:buChar char="n"/>
              <a:defRPr kumimoji="0" lang="zh-CN" altLang="en-US" sz="3488" b="0" i="0" u="none">
                <a:solidFill>
                  <a:schemeClr val="tx1"/>
                </a:solidFill>
                <a:latin typeface="Arial" pitchFamily="34" charset="0"/>
                <a:ea typeface="宋体" charset="-122"/>
              </a:defRPr>
            </a:lvl1pPr>
            <a:lvl2pPr marL="809815" indent="-311467" algn="l" defTabSz="996696" rtl="0" eaLnBrk="1" fontAlgn="base" hangingPunct="1">
              <a:lnSpc>
                <a:spcPct val="100000"/>
              </a:lnSpc>
              <a:spcBef>
                <a:spcPct val="20000"/>
              </a:spcBef>
              <a:spcAft>
                <a:spcPct val="0"/>
              </a:spcAft>
              <a:buClr>
                <a:schemeClr val="accent2"/>
              </a:buClr>
              <a:buSzPct val="80000"/>
              <a:buFont typeface="Wingdings" charset="2"/>
              <a:buChar char="¨"/>
              <a:defRPr kumimoji="0" lang="zh-CN" altLang="en-US" sz="3052" b="0" i="0" u="none">
                <a:solidFill>
                  <a:schemeClr val="tx1"/>
                </a:solidFill>
                <a:latin typeface="Arial" pitchFamily="34" charset="0"/>
                <a:ea typeface="宋体" charset="-122"/>
              </a:defRPr>
            </a:lvl2pPr>
            <a:lvl3pPr marL="1245870" indent="-249174" algn="l" defTabSz="996696" rtl="0" eaLnBrk="1" fontAlgn="base" hangingPunct="1">
              <a:lnSpc>
                <a:spcPct val="100000"/>
              </a:lnSpc>
              <a:spcBef>
                <a:spcPct val="20000"/>
              </a:spcBef>
              <a:spcAft>
                <a:spcPct val="0"/>
              </a:spcAft>
              <a:buClr>
                <a:schemeClr val="bg2"/>
              </a:buClr>
              <a:buSzPct val="65000"/>
              <a:buFont typeface="Wingdings" charset="2"/>
              <a:buChar char="n"/>
              <a:defRPr kumimoji="0" lang="zh-CN" altLang="en-US" sz="2616" b="0" i="0" u="none">
                <a:solidFill>
                  <a:schemeClr val="tx1"/>
                </a:solidFill>
                <a:latin typeface="Arial" pitchFamily="34" charset="0"/>
                <a:ea typeface="宋体" charset="-122"/>
              </a:defRPr>
            </a:lvl3pPr>
            <a:lvl4pPr marL="1744218" indent="-249174" algn="l" defTabSz="996696" rtl="0" eaLnBrk="1" fontAlgn="base" hangingPunct="1">
              <a:lnSpc>
                <a:spcPct val="100000"/>
              </a:lnSpc>
              <a:spcBef>
                <a:spcPct val="20000"/>
              </a:spcBef>
              <a:spcAft>
                <a:spcPct val="0"/>
              </a:spcAft>
              <a:buClr>
                <a:schemeClr val="accent2"/>
              </a:buClr>
              <a:buSzPct val="70000"/>
              <a:buFont typeface="Wingdings" charset="2"/>
              <a:buChar char="¨"/>
              <a:defRPr kumimoji="0" lang="zh-CN" altLang="en-US" sz="2180" b="0" i="0" u="none">
                <a:solidFill>
                  <a:schemeClr val="tx1"/>
                </a:solidFill>
                <a:latin typeface="Arial" pitchFamily="34" charset="0"/>
                <a:ea typeface="宋体" charset="-122"/>
              </a:defRPr>
            </a:lvl4pPr>
            <a:lvl5pPr marL="2242566" indent="-249174" algn="l" defTabSz="996696" rtl="0" eaLnBrk="1" fontAlgn="base" hangingPunct="1">
              <a:lnSpc>
                <a:spcPct val="100000"/>
              </a:lnSpc>
              <a:spcBef>
                <a:spcPct val="20000"/>
              </a:spcBef>
              <a:spcAft>
                <a:spcPct val="0"/>
              </a:spcAft>
              <a:buClr>
                <a:schemeClr val="bg2"/>
              </a:buClr>
              <a:buSzTx/>
              <a:buFont typeface="Wingdings" charset="2"/>
              <a:buChar char="§"/>
              <a:defRPr kumimoji="0" lang="zh-CN" altLang="en-US" sz="2180" b="0" i="0" u="none">
                <a:solidFill>
                  <a:schemeClr val="tx1"/>
                </a:solidFill>
                <a:latin typeface="Arial" pitchFamily="34" charset="0"/>
                <a:ea typeface="宋体" charset="-122"/>
              </a:defRPr>
            </a:lvl5pPr>
          </a:lstStyle>
          <a:p>
            <a:pPr lvl="0"/>
            <a:r>
              <a:rPr>
                <a:solidFill>
                  <a:srgbClr val="00012B"/>
                </a:solidFill>
              </a:rPr>
              <a:t>⑵优缺点</a:t>
            </a:r>
          </a:p>
          <a:p>
            <a:pPr lvl="0"/>
            <a:r>
              <a:rPr>
                <a:solidFill>
                  <a:srgbClr val="00012B"/>
                </a:solidFill>
              </a:rPr>
              <a:t>   优点：便于包装，运输，节约资源，保护环境</a:t>
            </a:r>
          </a:p>
          <a:p>
            <a:pPr lvl="0"/>
            <a:r>
              <a:rPr>
                <a:solidFill>
                  <a:srgbClr val="00012B"/>
                </a:solidFill>
              </a:rPr>
              <a:t>   缺点：药效差，加工设备要求高</a:t>
            </a:r>
          </a:p>
        </p:txBody>
      </p:sp>
      <p:sp>
        <p:nvSpPr>
          <p:cNvPr id="2103" name="New shape"/>
          <p:cNvSpPr/>
          <p:nvPr/>
        </p:nvSpPr>
        <p:spPr>
          <a:xfrm>
            <a:off x="0" y="7221220"/>
            <a:ext cx="9966960"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第九页，共三十九页。</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05" name=""/>
          <p:cNvSpPr/>
          <p:nvPr>
            <p:ph type="title" idx="4294967295"/>
          </p:nvPr>
        </p:nvSpPr>
        <p:spPr>
          <a:xfrm>
            <a:off x="498349" y="498348"/>
            <a:ext cx="8970263" cy="1495044"/>
          </a:xfrm>
          <a:prstGeom prst="rect">
            <a:avLst/>
          </a:prstGeom>
          <a:noFill/>
          <a:ln cap="flat">
            <a:noFill/>
            <a:prstDash val="solid"/>
            <a:miter lim="800000"/>
            <a:headEnd type="none" w="med" len="med"/>
            <a:tailEnd type="none" w="med" len="med"/>
          </a:ln>
        </p:spPr>
        <p:txBody>
          <a:bodyPr anchor="ctr" anchorCtr="0"/>
          <a:lstStyle>
            <a:lvl1pPr marL="0" indent="0" algn="l" defTabSz="996696" rtl="0" eaLnBrk="1" fontAlgn="base" hangingPunct="1">
              <a:lnSpc>
                <a:spcPct val="100000"/>
              </a:lnSpc>
              <a:spcBef>
                <a:spcPct val="0"/>
              </a:spcBef>
              <a:spcAft>
                <a:spcPct val="0"/>
              </a:spcAft>
              <a:buClrTx/>
              <a:buSzTx/>
              <a:buFontTx/>
              <a:buNone/>
              <a:defRPr kumimoji="0" lang="zh-CN" altLang="en-US" sz="4796" b="0" i="0" u="none">
                <a:solidFill>
                  <a:schemeClr val="tx1"/>
                </a:solidFill>
                <a:latin typeface="Arial" pitchFamily="34" charset="0"/>
                <a:ea typeface="宋体" charset="-122"/>
              </a:defRPr>
            </a:lvl1pPr>
          </a:lstStyle>
          <a:p>
            <a:pPr lvl="0"/>
            <a:r>
              <a:rPr>
                <a:solidFill>
                  <a:srgbClr val="00012B"/>
                </a:solidFill>
              </a:rPr>
              <a:t>注意：</a:t>
            </a:r>
          </a:p>
        </p:txBody>
      </p:sp>
      <p:sp>
        <p:nvSpPr>
          <p:cNvPr id="2106" name=""/>
          <p:cNvSpPr/>
          <p:nvPr>
            <p:ph type="body" idx="4294967295"/>
          </p:nvPr>
        </p:nvSpPr>
        <p:spPr>
          <a:xfrm>
            <a:off x="498349" y="2159508"/>
            <a:ext cx="8970263" cy="4983480"/>
          </a:xfrm>
          <a:prstGeom prst="rect">
            <a:avLst/>
          </a:prstGeom>
          <a:noFill/>
          <a:ln cap="flat">
            <a:noFill/>
            <a:prstDash val="solid"/>
            <a:miter lim="800000"/>
            <a:headEnd type="none" w="med" len="med"/>
            <a:tailEnd type="none" w="med" len="med"/>
          </a:ln>
        </p:spPr>
        <p:txBody>
          <a:bodyPr/>
          <a:lstStyle>
            <a:lvl1pPr marL="373761" indent="-373761" algn="l" defTabSz="996696" rtl="0" eaLnBrk="1" fontAlgn="base" hangingPunct="1">
              <a:lnSpc>
                <a:spcPct val="100000"/>
              </a:lnSpc>
              <a:spcBef>
                <a:spcPct val="20000"/>
              </a:spcBef>
              <a:spcAft>
                <a:spcPct val="0"/>
              </a:spcAft>
              <a:buClr>
                <a:schemeClr val="bg2"/>
              </a:buClr>
              <a:buSzPct val="75000"/>
              <a:buFont typeface="Wingdings" charset="2"/>
              <a:buChar char="n"/>
              <a:defRPr kumimoji="0" lang="zh-CN" altLang="en-US" sz="3488" b="0" i="0" u="none">
                <a:solidFill>
                  <a:schemeClr val="tx1"/>
                </a:solidFill>
                <a:latin typeface="Arial" pitchFamily="34" charset="0"/>
                <a:ea typeface="宋体" charset="-122"/>
              </a:defRPr>
            </a:lvl1pPr>
            <a:lvl2pPr marL="809815" indent="-311467" algn="l" defTabSz="996696" rtl="0" eaLnBrk="1" fontAlgn="base" hangingPunct="1">
              <a:lnSpc>
                <a:spcPct val="100000"/>
              </a:lnSpc>
              <a:spcBef>
                <a:spcPct val="20000"/>
              </a:spcBef>
              <a:spcAft>
                <a:spcPct val="0"/>
              </a:spcAft>
              <a:buClr>
                <a:schemeClr val="accent2"/>
              </a:buClr>
              <a:buSzPct val="80000"/>
              <a:buFont typeface="Wingdings" charset="2"/>
              <a:buChar char="¨"/>
              <a:defRPr kumimoji="0" lang="zh-CN" altLang="en-US" sz="3052" b="0" i="0" u="none">
                <a:solidFill>
                  <a:schemeClr val="tx1"/>
                </a:solidFill>
                <a:latin typeface="Arial" pitchFamily="34" charset="0"/>
                <a:ea typeface="宋体" charset="-122"/>
              </a:defRPr>
            </a:lvl2pPr>
            <a:lvl3pPr marL="1245870" indent="-249174" algn="l" defTabSz="996696" rtl="0" eaLnBrk="1" fontAlgn="base" hangingPunct="1">
              <a:lnSpc>
                <a:spcPct val="100000"/>
              </a:lnSpc>
              <a:spcBef>
                <a:spcPct val="20000"/>
              </a:spcBef>
              <a:spcAft>
                <a:spcPct val="0"/>
              </a:spcAft>
              <a:buClr>
                <a:schemeClr val="bg2"/>
              </a:buClr>
              <a:buSzPct val="65000"/>
              <a:buFont typeface="Wingdings" charset="2"/>
              <a:buChar char="n"/>
              <a:defRPr kumimoji="0" lang="zh-CN" altLang="en-US" sz="2616" b="0" i="0" u="none">
                <a:solidFill>
                  <a:schemeClr val="tx1"/>
                </a:solidFill>
                <a:latin typeface="Arial" pitchFamily="34" charset="0"/>
                <a:ea typeface="宋体" charset="-122"/>
              </a:defRPr>
            </a:lvl3pPr>
            <a:lvl4pPr marL="1744218" indent="-249174" algn="l" defTabSz="996696" rtl="0" eaLnBrk="1" fontAlgn="base" hangingPunct="1">
              <a:lnSpc>
                <a:spcPct val="100000"/>
              </a:lnSpc>
              <a:spcBef>
                <a:spcPct val="20000"/>
              </a:spcBef>
              <a:spcAft>
                <a:spcPct val="0"/>
              </a:spcAft>
              <a:buClr>
                <a:schemeClr val="accent2"/>
              </a:buClr>
              <a:buSzPct val="70000"/>
              <a:buFont typeface="Wingdings" charset="2"/>
              <a:buChar char="¨"/>
              <a:defRPr kumimoji="0" lang="zh-CN" altLang="en-US" sz="2180" b="0" i="0" u="none">
                <a:solidFill>
                  <a:schemeClr val="tx1"/>
                </a:solidFill>
                <a:latin typeface="Arial" pitchFamily="34" charset="0"/>
                <a:ea typeface="宋体" charset="-122"/>
              </a:defRPr>
            </a:lvl4pPr>
            <a:lvl5pPr marL="2242566" indent="-249174" algn="l" defTabSz="996696" rtl="0" eaLnBrk="1" fontAlgn="base" hangingPunct="1">
              <a:lnSpc>
                <a:spcPct val="100000"/>
              </a:lnSpc>
              <a:spcBef>
                <a:spcPct val="20000"/>
              </a:spcBef>
              <a:spcAft>
                <a:spcPct val="0"/>
              </a:spcAft>
              <a:buClr>
                <a:schemeClr val="bg2"/>
              </a:buClr>
              <a:buSzTx/>
              <a:buFont typeface="Wingdings" charset="2"/>
              <a:buChar char="§"/>
              <a:defRPr kumimoji="0" lang="zh-CN" altLang="en-US" sz="2180" b="0" i="0" u="none">
                <a:solidFill>
                  <a:schemeClr val="tx1"/>
                </a:solidFill>
                <a:latin typeface="Arial" pitchFamily="34" charset="0"/>
                <a:ea typeface="宋体" charset="-122"/>
              </a:defRPr>
            </a:lvl5pPr>
          </a:lstStyle>
          <a:p>
            <a:pPr lvl="0">
              <a:buNone/>
            </a:pPr>
            <a:r>
              <a:rPr>
                <a:solidFill>
                  <a:srgbClr val="00012B"/>
                </a:solidFill>
              </a:rPr>
              <a:t>     杀菌剂作为叶面喷洒剂使用时，除少数药剂外，以油为介质的剂型和制剂对杀菌作用的发挥并无好处，因为杀菌剂对病原菌细胞壁的渗透并不需要有机溶剂的协助，而是溶解在叶面水膜中的杀菌剂分子对病原菌细胞壁和细胞膜的渗透作用。有机溶剂甚至反而会阻碍其扩散渗透和内吸作用。所以杀菌剂大多都是采取可湿性粉剂和浓悬浮剂等剂型。</a:t>
            </a:r>
          </a:p>
        </p:txBody>
      </p:sp>
      <p:sp>
        <p:nvSpPr>
          <p:cNvPr id="2107" name="New shape"/>
          <p:cNvSpPr/>
          <p:nvPr/>
        </p:nvSpPr>
        <p:spPr>
          <a:xfrm>
            <a:off x="0" y="7221220"/>
            <a:ext cx="9966960"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第十页，共三十九页。</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09" name=""/>
          <p:cNvSpPr/>
          <p:nvPr>
            <p:ph type="title" idx="4294967295"/>
          </p:nvPr>
        </p:nvSpPr>
        <p:spPr>
          <a:xfrm>
            <a:off x="498349" y="498348"/>
            <a:ext cx="8970263" cy="1495044"/>
          </a:xfrm>
          <a:prstGeom prst="rect">
            <a:avLst/>
          </a:prstGeom>
          <a:noFill/>
          <a:ln cap="flat">
            <a:noFill/>
            <a:prstDash val="solid"/>
            <a:miter lim="800000"/>
            <a:headEnd type="none" w="med" len="med"/>
            <a:tailEnd type="none" w="med" len="med"/>
          </a:ln>
        </p:spPr>
        <p:txBody>
          <a:bodyPr anchor="ctr" anchorCtr="0"/>
          <a:lstStyle>
            <a:lvl1pPr marL="0" indent="0" algn="l" defTabSz="996696" rtl="0" eaLnBrk="1" fontAlgn="base" hangingPunct="1">
              <a:lnSpc>
                <a:spcPct val="100000"/>
              </a:lnSpc>
              <a:spcBef>
                <a:spcPct val="0"/>
              </a:spcBef>
              <a:spcAft>
                <a:spcPct val="0"/>
              </a:spcAft>
              <a:buClrTx/>
              <a:buSzTx/>
              <a:buFontTx/>
              <a:buNone/>
              <a:defRPr kumimoji="0" lang="zh-CN" altLang="en-US" sz="4796" b="0" i="0" u="none">
                <a:solidFill>
                  <a:schemeClr val="tx1"/>
                </a:solidFill>
                <a:latin typeface="Arial" pitchFamily="34" charset="0"/>
                <a:ea typeface="宋体" charset="-122"/>
              </a:defRPr>
            </a:lvl1pPr>
          </a:lstStyle>
          <a:p>
            <a:pPr lvl="0"/>
            <a:r>
              <a:rPr>
                <a:solidFill>
                  <a:srgbClr val="00012B"/>
                </a:solidFill>
              </a:rPr>
              <a:t>2、可溶性粉剂SP</a:t>
            </a:r>
          </a:p>
        </p:txBody>
      </p:sp>
      <p:sp>
        <p:nvSpPr>
          <p:cNvPr id="2110" name=""/>
          <p:cNvSpPr/>
          <p:nvPr>
            <p:ph type="body" idx="4294967295"/>
          </p:nvPr>
        </p:nvSpPr>
        <p:spPr>
          <a:xfrm>
            <a:off x="498349" y="2159508"/>
            <a:ext cx="8970263" cy="4235958"/>
          </a:xfrm>
          <a:prstGeom prst="rect">
            <a:avLst/>
          </a:prstGeom>
          <a:noFill/>
          <a:ln cap="flat">
            <a:noFill/>
            <a:prstDash val="solid"/>
            <a:miter lim="800000"/>
            <a:headEnd type="none" w="med" len="med"/>
            <a:tailEnd type="none" w="med" len="med"/>
          </a:ln>
        </p:spPr>
        <p:txBody>
          <a:bodyPr/>
          <a:lstStyle>
            <a:lvl1pPr marL="373761" indent="-373761" algn="l" defTabSz="996696" rtl="0" eaLnBrk="1" fontAlgn="base" hangingPunct="1">
              <a:lnSpc>
                <a:spcPct val="100000"/>
              </a:lnSpc>
              <a:spcBef>
                <a:spcPct val="20000"/>
              </a:spcBef>
              <a:spcAft>
                <a:spcPct val="0"/>
              </a:spcAft>
              <a:buClr>
                <a:schemeClr val="bg2"/>
              </a:buClr>
              <a:buSzPct val="75000"/>
              <a:buFont typeface="Wingdings" charset="2"/>
              <a:buChar char="n"/>
              <a:defRPr kumimoji="0" lang="zh-CN" altLang="en-US" sz="3488" b="0" i="0" u="none">
                <a:solidFill>
                  <a:schemeClr val="tx1"/>
                </a:solidFill>
                <a:latin typeface="Arial" pitchFamily="34" charset="0"/>
                <a:ea typeface="宋体" charset="-122"/>
              </a:defRPr>
            </a:lvl1pPr>
            <a:lvl2pPr marL="809815" indent="-311467" algn="l" defTabSz="996696" rtl="0" eaLnBrk="1" fontAlgn="base" hangingPunct="1">
              <a:lnSpc>
                <a:spcPct val="100000"/>
              </a:lnSpc>
              <a:spcBef>
                <a:spcPct val="20000"/>
              </a:spcBef>
              <a:spcAft>
                <a:spcPct val="0"/>
              </a:spcAft>
              <a:buClr>
                <a:schemeClr val="accent2"/>
              </a:buClr>
              <a:buSzPct val="80000"/>
              <a:buFont typeface="Wingdings" charset="2"/>
              <a:buChar char="¨"/>
              <a:defRPr kumimoji="0" lang="zh-CN" altLang="en-US" sz="3052" b="0" i="0" u="none">
                <a:solidFill>
                  <a:schemeClr val="tx1"/>
                </a:solidFill>
                <a:latin typeface="Arial" pitchFamily="34" charset="0"/>
                <a:ea typeface="宋体" charset="-122"/>
              </a:defRPr>
            </a:lvl2pPr>
            <a:lvl3pPr marL="1245870" indent="-249174" algn="l" defTabSz="996696" rtl="0" eaLnBrk="1" fontAlgn="base" hangingPunct="1">
              <a:lnSpc>
                <a:spcPct val="100000"/>
              </a:lnSpc>
              <a:spcBef>
                <a:spcPct val="20000"/>
              </a:spcBef>
              <a:spcAft>
                <a:spcPct val="0"/>
              </a:spcAft>
              <a:buClr>
                <a:schemeClr val="bg2"/>
              </a:buClr>
              <a:buSzPct val="65000"/>
              <a:buFont typeface="Wingdings" charset="2"/>
              <a:buChar char="n"/>
              <a:defRPr kumimoji="0" lang="zh-CN" altLang="en-US" sz="2616" b="0" i="0" u="none">
                <a:solidFill>
                  <a:schemeClr val="tx1"/>
                </a:solidFill>
                <a:latin typeface="Arial" pitchFamily="34" charset="0"/>
                <a:ea typeface="宋体" charset="-122"/>
              </a:defRPr>
            </a:lvl3pPr>
            <a:lvl4pPr marL="1744218" indent="-249174" algn="l" defTabSz="996696" rtl="0" eaLnBrk="1" fontAlgn="base" hangingPunct="1">
              <a:lnSpc>
                <a:spcPct val="100000"/>
              </a:lnSpc>
              <a:spcBef>
                <a:spcPct val="20000"/>
              </a:spcBef>
              <a:spcAft>
                <a:spcPct val="0"/>
              </a:spcAft>
              <a:buClr>
                <a:schemeClr val="accent2"/>
              </a:buClr>
              <a:buSzPct val="70000"/>
              <a:buFont typeface="Wingdings" charset="2"/>
              <a:buChar char="¨"/>
              <a:defRPr kumimoji="0" lang="zh-CN" altLang="en-US" sz="2180" b="0" i="0" u="none">
                <a:solidFill>
                  <a:schemeClr val="tx1"/>
                </a:solidFill>
                <a:latin typeface="Arial" pitchFamily="34" charset="0"/>
                <a:ea typeface="宋体" charset="-122"/>
              </a:defRPr>
            </a:lvl4pPr>
            <a:lvl5pPr marL="2242566" indent="-249174" algn="l" defTabSz="996696" rtl="0" eaLnBrk="1" fontAlgn="base" hangingPunct="1">
              <a:lnSpc>
                <a:spcPct val="100000"/>
              </a:lnSpc>
              <a:spcBef>
                <a:spcPct val="20000"/>
              </a:spcBef>
              <a:spcAft>
                <a:spcPct val="0"/>
              </a:spcAft>
              <a:buClr>
                <a:schemeClr val="bg2"/>
              </a:buClr>
              <a:buSzTx/>
              <a:buFont typeface="Wingdings" charset="2"/>
              <a:buChar char="§"/>
              <a:defRPr kumimoji="0" lang="zh-CN" altLang="en-US" sz="2180" b="0" i="0" u="none">
                <a:solidFill>
                  <a:schemeClr val="tx1"/>
                </a:solidFill>
                <a:latin typeface="Arial" pitchFamily="34" charset="0"/>
                <a:ea typeface="宋体" charset="-122"/>
              </a:defRPr>
            </a:lvl5pPr>
          </a:lstStyle>
          <a:p>
            <a:pPr lvl="0">
              <a:buNone/>
            </a:pPr>
            <a:r>
              <a:rPr>
                <a:solidFill>
                  <a:srgbClr val="00012B"/>
                </a:solidFill>
              </a:rPr>
              <a:t> ⑴概念：由水溶性较大的农药原药，或水溶性较差的原药附加了亲水基，与水溶性无机盐和吸附剂等混合磨细后制成。粉粒细度要求98%通过80目筛。 </a:t>
            </a:r>
          </a:p>
        </p:txBody>
      </p:sp>
      <p:sp>
        <p:nvSpPr>
          <p:cNvPr id="2111" name="New shape"/>
          <p:cNvSpPr/>
          <p:nvPr/>
        </p:nvSpPr>
        <p:spPr>
          <a:xfrm>
            <a:off x="0" y="7221220"/>
            <a:ext cx="9966960"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第十一页，共三十九页。</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13" name=""/>
          <p:cNvSpPr/>
          <p:nvPr>
            <p:ph type="body" idx="4294967295"/>
          </p:nvPr>
        </p:nvSpPr>
        <p:spPr>
          <a:xfrm>
            <a:off x="498349" y="1578102"/>
            <a:ext cx="8970263" cy="4235958"/>
          </a:xfrm>
          <a:prstGeom prst="rect">
            <a:avLst/>
          </a:prstGeom>
          <a:noFill/>
          <a:ln cap="flat">
            <a:noFill/>
            <a:prstDash val="solid"/>
            <a:miter lim="800000"/>
            <a:headEnd type="none" w="med" len="med"/>
            <a:tailEnd type="none" w="med" len="med"/>
          </a:ln>
        </p:spPr>
        <p:txBody>
          <a:bodyPr/>
          <a:lstStyle>
            <a:lvl1pPr marL="373761" indent="-373761" algn="l" defTabSz="996696" rtl="0" eaLnBrk="1" fontAlgn="base" hangingPunct="1">
              <a:lnSpc>
                <a:spcPct val="100000"/>
              </a:lnSpc>
              <a:spcBef>
                <a:spcPct val="20000"/>
              </a:spcBef>
              <a:spcAft>
                <a:spcPct val="0"/>
              </a:spcAft>
              <a:buClr>
                <a:schemeClr val="bg2"/>
              </a:buClr>
              <a:buSzPct val="75000"/>
              <a:buFont typeface="Wingdings" charset="2"/>
              <a:buChar char="n"/>
              <a:defRPr kumimoji="0" lang="zh-CN" altLang="en-US" sz="3488" b="0" i="0" u="none">
                <a:solidFill>
                  <a:schemeClr val="tx1"/>
                </a:solidFill>
                <a:latin typeface="Arial" pitchFamily="34" charset="0"/>
                <a:ea typeface="宋体" charset="-122"/>
              </a:defRPr>
            </a:lvl1pPr>
            <a:lvl2pPr marL="809815" indent="-311467" algn="l" defTabSz="996696" rtl="0" eaLnBrk="1" fontAlgn="base" hangingPunct="1">
              <a:lnSpc>
                <a:spcPct val="100000"/>
              </a:lnSpc>
              <a:spcBef>
                <a:spcPct val="20000"/>
              </a:spcBef>
              <a:spcAft>
                <a:spcPct val="0"/>
              </a:spcAft>
              <a:buClr>
                <a:schemeClr val="accent2"/>
              </a:buClr>
              <a:buSzPct val="80000"/>
              <a:buFont typeface="Wingdings" charset="2"/>
              <a:buChar char="¨"/>
              <a:defRPr kumimoji="0" lang="zh-CN" altLang="en-US" sz="3052" b="0" i="0" u="none">
                <a:solidFill>
                  <a:schemeClr val="tx1"/>
                </a:solidFill>
                <a:latin typeface="Arial" pitchFamily="34" charset="0"/>
                <a:ea typeface="宋体" charset="-122"/>
              </a:defRPr>
            </a:lvl2pPr>
            <a:lvl3pPr marL="1245870" indent="-249174" algn="l" defTabSz="996696" rtl="0" eaLnBrk="1" fontAlgn="base" hangingPunct="1">
              <a:lnSpc>
                <a:spcPct val="100000"/>
              </a:lnSpc>
              <a:spcBef>
                <a:spcPct val="20000"/>
              </a:spcBef>
              <a:spcAft>
                <a:spcPct val="0"/>
              </a:spcAft>
              <a:buClr>
                <a:schemeClr val="bg2"/>
              </a:buClr>
              <a:buSzPct val="65000"/>
              <a:buFont typeface="Wingdings" charset="2"/>
              <a:buChar char="n"/>
              <a:defRPr kumimoji="0" lang="zh-CN" altLang="en-US" sz="2616" b="0" i="0" u="none">
                <a:solidFill>
                  <a:schemeClr val="tx1"/>
                </a:solidFill>
                <a:latin typeface="Arial" pitchFamily="34" charset="0"/>
                <a:ea typeface="宋体" charset="-122"/>
              </a:defRPr>
            </a:lvl3pPr>
            <a:lvl4pPr marL="1744218" indent="-249174" algn="l" defTabSz="996696" rtl="0" eaLnBrk="1" fontAlgn="base" hangingPunct="1">
              <a:lnSpc>
                <a:spcPct val="100000"/>
              </a:lnSpc>
              <a:spcBef>
                <a:spcPct val="20000"/>
              </a:spcBef>
              <a:spcAft>
                <a:spcPct val="0"/>
              </a:spcAft>
              <a:buClr>
                <a:schemeClr val="accent2"/>
              </a:buClr>
              <a:buSzPct val="70000"/>
              <a:buFont typeface="Wingdings" charset="2"/>
              <a:buChar char="¨"/>
              <a:defRPr kumimoji="0" lang="zh-CN" altLang="en-US" sz="2180" b="0" i="0" u="none">
                <a:solidFill>
                  <a:schemeClr val="tx1"/>
                </a:solidFill>
                <a:latin typeface="Arial" pitchFamily="34" charset="0"/>
                <a:ea typeface="宋体" charset="-122"/>
              </a:defRPr>
            </a:lvl4pPr>
            <a:lvl5pPr marL="2242566" indent="-249174" algn="l" defTabSz="996696" rtl="0" eaLnBrk="1" fontAlgn="base" hangingPunct="1">
              <a:lnSpc>
                <a:spcPct val="100000"/>
              </a:lnSpc>
              <a:spcBef>
                <a:spcPct val="20000"/>
              </a:spcBef>
              <a:spcAft>
                <a:spcPct val="0"/>
              </a:spcAft>
              <a:buClr>
                <a:schemeClr val="bg2"/>
              </a:buClr>
              <a:buSzTx/>
              <a:buFont typeface="Wingdings" charset="2"/>
              <a:buChar char="§"/>
              <a:defRPr kumimoji="0" lang="zh-CN" altLang="en-US" sz="2180" b="0" i="0" u="none">
                <a:solidFill>
                  <a:schemeClr val="tx1"/>
                </a:solidFill>
                <a:latin typeface="Arial" pitchFamily="34" charset="0"/>
                <a:ea typeface="宋体" charset="-122"/>
              </a:defRPr>
            </a:lvl5pPr>
          </a:lstStyle>
          <a:p>
            <a:pPr lvl="0">
              <a:buNone/>
            </a:pPr>
            <a:r>
              <a:rPr>
                <a:solidFill>
                  <a:srgbClr val="00012B"/>
                </a:solidFill>
              </a:rPr>
              <a:t>⑵优缺点</a:t>
            </a:r>
          </a:p>
          <a:p>
            <a:pPr lvl="0">
              <a:buNone/>
            </a:pPr>
            <a:r>
              <a:rPr>
                <a:solidFill>
                  <a:srgbClr val="00012B"/>
                </a:solidFill>
              </a:rPr>
              <a:t>  优点：浓度高，稳定性好，加工和运输本钱相对较低，贮藏运输过程中不易破损燃烧，比悬浮剂、乳油、可湿性粉剂更能充分发挥药效是其最大优点，不含有机溶剂，不易产生药害和污染环境。</a:t>
            </a:r>
          </a:p>
          <a:p>
            <a:pPr lvl="0">
              <a:buNone/>
            </a:pPr>
            <a:r>
              <a:rPr>
                <a:solidFill>
                  <a:srgbClr val="00012B"/>
                </a:solidFill>
              </a:rPr>
              <a:t>  缺点：很多原药水溶性很差，局限性较大</a:t>
            </a:r>
          </a:p>
        </p:txBody>
      </p:sp>
      <p:sp>
        <p:nvSpPr>
          <p:cNvPr id="2114" name="New shape"/>
          <p:cNvSpPr/>
          <p:nvPr/>
        </p:nvSpPr>
        <p:spPr>
          <a:xfrm>
            <a:off x="0" y="7221220"/>
            <a:ext cx="9966960"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第十二页，共三十九页。</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16" name=""/>
          <p:cNvSpPr/>
          <p:nvPr>
            <p:ph type="title" idx="4294967295"/>
          </p:nvPr>
        </p:nvSpPr>
        <p:spPr>
          <a:xfrm>
            <a:off x="498349" y="498348"/>
            <a:ext cx="8970263" cy="1495044"/>
          </a:xfrm>
          <a:prstGeom prst="rect">
            <a:avLst/>
          </a:prstGeom>
          <a:noFill/>
          <a:ln cap="flat">
            <a:noFill/>
            <a:prstDash val="solid"/>
            <a:miter lim="800000"/>
            <a:headEnd type="none" w="med" len="med"/>
            <a:tailEnd type="none" w="med" len="med"/>
          </a:ln>
        </p:spPr>
        <p:txBody>
          <a:bodyPr anchor="ctr" anchorCtr="0"/>
          <a:lstStyle>
            <a:lvl1pPr marL="0" indent="0" algn="l" defTabSz="996696" rtl="0" eaLnBrk="1" fontAlgn="base" hangingPunct="1">
              <a:lnSpc>
                <a:spcPct val="100000"/>
              </a:lnSpc>
              <a:spcBef>
                <a:spcPct val="0"/>
              </a:spcBef>
              <a:spcAft>
                <a:spcPct val="0"/>
              </a:spcAft>
              <a:buClrTx/>
              <a:buSzTx/>
              <a:buFontTx/>
              <a:buNone/>
              <a:defRPr kumimoji="0" lang="zh-CN" altLang="en-US" sz="4796" b="0" i="0" u="none">
                <a:solidFill>
                  <a:schemeClr val="tx1"/>
                </a:solidFill>
                <a:latin typeface="Arial" pitchFamily="34" charset="0"/>
                <a:ea typeface="宋体" charset="-122"/>
              </a:defRPr>
            </a:lvl1pPr>
          </a:lstStyle>
          <a:p>
            <a:pPr lvl="0"/>
            <a:r>
              <a:rPr>
                <a:solidFill>
                  <a:srgbClr val="00012B"/>
                </a:solidFill>
              </a:rPr>
              <a:t>3、悬浮剂SC</a:t>
            </a:r>
          </a:p>
        </p:txBody>
      </p:sp>
      <p:sp>
        <p:nvSpPr>
          <p:cNvPr id="2117" name=""/>
          <p:cNvSpPr/>
          <p:nvPr>
            <p:ph type="body" idx="4294967295"/>
          </p:nvPr>
        </p:nvSpPr>
        <p:spPr>
          <a:xfrm>
            <a:off x="498349" y="2159508"/>
            <a:ext cx="9053321" cy="4900421"/>
          </a:xfrm>
          <a:prstGeom prst="rect">
            <a:avLst/>
          </a:prstGeom>
          <a:noFill/>
          <a:ln cap="flat">
            <a:noFill/>
            <a:prstDash val="solid"/>
            <a:miter lim="800000"/>
            <a:headEnd type="none" w="med" len="med"/>
            <a:tailEnd type="none" w="med" len="med"/>
          </a:ln>
        </p:spPr>
        <p:txBody>
          <a:bodyPr/>
          <a:lstStyle>
            <a:lvl1pPr marL="373761" indent="-373761" algn="l" defTabSz="996696" rtl="0" eaLnBrk="1" fontAlgn="base" hangingPunct="1">
              <a:lnSpc>
                <a:spcPct val="100000"/>
              </a:lnSpc>
              <a:spcBef>
                <a:spcPct val="20000"/>
              </a:spcBef>
              <a:spcAft>
                <a:spcPct val="0"/>
              </a:spcAft>
              <a:buClr>
                <a:schemeClr val="bg2"/>
              </a:buClr>
              <a:buSzPct val="75000"/>
              <a:buFont typeface="Wingdings" charset="2"/>
              <a:buChar char="n"/>
              <a:defRPr kumimoji="0" lang="zh-CN" altLang="en-US" sz="3488" b="0" i="0" u="none">
                <a:solidFill>
                  <a:schemeClr val="tx1"/>
                </a:solidFill>
                <a:latin typeface="Arial" pitchFamily="34" charset="0"/>
                <a:ea typeface="宋体" charset="-122"/>
              </a:defRPr>
            </a:lvl1pPr>
            <a:lvl2pPr marL="809815" indent="-311467" algn="l" defTabSz="996696" rtl="0" eaLnBrk="1" fontAlgn="base" hangingPunct="1">
              <a:lnSpc>
                <a:spcPct val="100000"/>
              </a:lnSpc>
              <a:spcBef>
                <a:spcPct val="20000"/>
              </a:spcBef>
              <a:spcAft>
                <a:spcPct val="0"/>
              </a:spcAft>
              <a:buClr>
                <a:schemeClr val="accent2"/>
              </a:buClr>
              <a:buSzPct val="80000"/>
              <a:buFont typeface="Wingdings" charset="2"/>
              <a:buChar char="¨"/>
              <a:defRPr kumimoji="0" lang="zh-CN" altLang="en-US" sz="3052" b="0" i="0" u="none">
                <a:solidFill>
                  <a:schemeClr val="tx1"/>
                </a:solidFill>
                <a:latin typeface="Arial" pitchFamily="34" charset="0"/>
                <a:ea typeface="宋体" charset="-122"/>
              </a:defRPr>
            </a:lvl2pPr>
            <a:lvl3pPr marL="1245870" indent="-249174" algn="l" defTabSz="996696" rtl="0" eaLnBrk="1" fontAlgn="base" hangingPunct="1">
              <a:lnSpc>
                <a:spcPct val="100000"/>
              </a:lnSpc>
              <a:spcBef>
                <a:spcPct val="20000"/>
              </a:spcBef>
              <a:spcAft>
                <a:spcPct val="0"/>
              </a:spcAft>
              <a:buClr>
                <a:schemeClr val="bg2"/>
              </a:buClr>
              <a:buSzPct val="65000"/>
              <a:buFont typeface="Wingdings" charset="2"/>
              <a:buChar char="n"/>
              <a:defRPr kumimoji="0" lang="zh-CN" altLang="en-US" sz="2616" b="0" i="0" u="none">
                <a:solidFill>
                  <a:schemeClr val="tx1"/>
                </a:solidFill>
                <a:latin typeface="Arial" pitchFamily="34" charset="0"/>
                <a:ea typeface="宋体" charset="-122"/>
              </a:defRPr>
            </a:lvl3pPr>
            <a:lvl4pPr marL="1744218" indent="-249174" algn="l" defTabSz="996696" rtl="0" eaLnBrk="1" fontAlgn="base" hangingPunct="1">
              <a:lnSpc>
                <a:spcPct val="100000"/>
              </a:lnSpc>
              <a:spcBef>
                <a:spcPct val="20000"/>
              </a:spcBef>
              <a:spcAft>
                <a:spcPct val="0"/>
              </a:spcAft>
              <a:buClr>
                <a:schemeClr val="accent2"/>
              </a:buClr>
              <a:buSzPct val="70000"/>
              <a:buFont typeface="Wingdings" charset="2"/>
              <a:buChar char="¨"/>
              <a:defRPr kumimoji="0" lang="zh-CN" altLang="en-US" sz="2180" b="0" i="0" u="none">
                <a:solidFill>
                  <a:schemeClr val="tx1"/>
                </a:solidFill>
                <a:latin typeface="Arial" pitchFamily="34" charset="0"/>
                <a:ea typeface="宋体" charset="-122"/>
              </a:defRPr>
            </a:lvl4pPr>
            <a:lvl5pPr marL="2242566" indent="-249174" algn="l" defTabSz="996696" rtl="0" eaLnBrk="1" fontAlgn="base" hangingPunct="1">
              <a:lnSpc>
                <a:spcPct val="100000"/>
              </a:lnSpc>
              <a:spcBef>
                <a:spcPct val="20000"/>
              </a:spcBef>
              <a:spcAft>
                <a:spcPct val="0"/>
              </a:spcAft>
              <a:buClr>
                <a:schemeClr val="bg2"/>
              </a:buClr>
              <a:buSzTx/>
              <a:buFont typeface="Wingdings" charset="2"/>
              <a:buChar char="§"/>
              <a:defRPr kumimoji="0" lang="zh-CN" altLang="en-US" sz="2180" b="0" i="0" u="none">
                <a:solidFill>
                  <a:schemeClr val="tx1"/>
                </a:solidFill>
                <a:latin typeface="Arial" pitchFamily="34" charset="0"/>
                <a:ea typeface="宋体" charset="-122"/>
              </a:defRPr>
            </a:lvl5pPr>
          </a:lstStyle>
          <a:p>
            <a:pPr lvl="0"/>
            <a:r>
              <a:rPr>
                <a:solidFill>
                  <a:srgbClr val="00012B"/>
                </a:solidFill>
              </a:rPr>
              <a:t>⑴概念：又称浓悬浊剂，流动剂，水悬剂，胶悬剂。难溶于水的固体农药与助剂经过研磨、分散在水介质中的悬浊液。连续相为水。</a:t>
            </a:r>
          </a:p>
          <a:p>
            <a:pPr lvl="0"/>
            <a:r>
              <a:rPr>
                <a:solidFill>
                  <a:srgbClr val="00012B"/>
                </a:solidFill>
              </a:rPr>
              <a:t>⑵优缺点</a:t>
            </a:r>
          </a:p>
          <a:p>
            <a:pPr lvl="0"/>
            <a:r>
              <a:rPr>
                <a:solidFill>
                  <a:srgbClr val="00012B"/>
                </a:solidFill>
              </a:rPr>
              <a:t>  优点：可与水任意比例均匀混合，不受水质、水温影响，使用方便，不易污染环境。</a:t>
            </a:r>
          </a:p>
          <a:p>
            <a:pPr lvl="0"/>
            <a:r>
              <a:rPr>
                <a:solidFill>
                  <a:srgbClr val="00012B"/>
                </a:solidFill>
              </a:rPr>
              <a:t>  缺点：生产设备要求较高，生产效率低，贮存过程中易分层，结块。</a:t>
            </a:r>
          </a:p>
        </p:txBody>
      </p:sp>
      <p:sp>
        <p:nvSpPr>
          <p:cNvPr id="2118" name="New shape"/>
          <p:cNvSpPr/>
          <p:nvPr/>
        </p:nvSpPr>
        <p:spPr>
          <a:xfrm>
            <a:off x="0" y="7221220"/>
            <a:ext cx="9966960"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第十三页，共三十九页。</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20" name=""/>
          <p:cNvSpPr/>
          <p:nvPr>
            <p:ph type="title" idx="4294967295"/>
          </p:nvPr>
        </p:nvSpPr>
        <p:spPr>
          <a:xfrm>
            <a:off x="498349" y="498348"/>
            <a:ext cx="8970263" cy="1495044"/>
          </a:xfrm>
          <a:prstGeom prst="rect">
            <a:avLst/>
          </a:prstGeom>
          <a:noFill/>
          <a:ln cap="flat">
            <a:noFill/>
            <a:prstDash val="solid"/>
            <a:miter lim="800000"/>
            <a:headEnd type="none" w="med" len="med"/>
            <a:tailEnd type="none" w="med" len="med"/>
          </a:ln>
        </p:spPr>
        <p:txBody>
          <a:bodyPr anchor="ctr" anchorCtr="0"/>
          <a:lstStyle>
            <a:lvl1pPr marL="0" indent="0" algn="l" defTabSz="996696" rtl="0" eaLnBrk="1" fontAlgn="base" hangingPunct="1">
              <a:lnSpc>
                <a:spcPct val="100000"/>
              </a:lnSpc>
              <a:spcBef>
                <a:spcPct val="0"/>
              </a:spcBef>
              <a:spcAft>
                <a:spcPct val="0"/>
              </a:spcAft>
              <a:buClrTx/>
              <a:buSzTx/>
              <a:buFontTx/>
              <a:buNone/>
              <a:defRPr kumimoji="0" lang="zh-CN" altLang="en-US" sz="4796" b="0" i="0" u="none">
                <a:solidFill>
                  <a:schemeClr val="tx1"/>
                </a:solidFill>
                <a:latin typeface="Arial" pitchFamily="34" charset="0"/>
                <a:ea typeface="宋体" charset="-122"/>
              </a:defRPr>
            </a:lvl1pPr>
          </a:lstStyle>
          <a:p>
            <a:pPr lvl="0"/>
            <a:r>
              <a:rPr>
                <a:solidFill>
                  <a:srgbClr val="00012B"/>
                </a:solidFill>
              </a:rPr>
              <a:t>4、水分散粒剂WDG</a:t>
            </a:r>
          </a:p>
        </p:txBody>
      </p:sp>
      <p:sp>
        <p:nvSpPr>
          <p:cNvPr id="2121" name=""/>
          <p:cNvSpPr/>
          <p:nvPr>
            <p:ph type="body" idx="4294967295"/>
          </p:nvPr>
        </p:nvSpPr>
        <p:spPr>
          <a:xfrm>
            <a:off x="498349" y="1162812"/>
            <a:ext cx="8970263" cy="5897118"/>
          </a:xfrm>
          <a:prstGeom prst="rect">
            <a:avLst/>
          </a:prstGeom>
          <a:noFill/>
          <a:ln cap="flat">
            <a:noFill/>
            <a:prstDash val="solid"/>
            <a:miter lim="800000"/>
            <a:headEnd type="none" w="med" len="med"/>
            <a:tailEnd type="none" w="med" len="med"/>
          </a:ln>
        </p:spPr>
        <p:txBody>
          <a:bodyPr/>
          <a:lstStyle>
            <a:lvl1pPr marL="373761" indent="-373761" algn="l" defTabSz="996696" rtl="0" eaLnBrk="1" fontAlgn="base" hangingPunct="1">
              <a:lnSpc>
                <a:spcPct val="100000"/>
              </a:lnSpc>
              <a:spcBef>
                <a:spcPct val="20000"/>
              </a:spcBef>
              <a:spcAft>
                <a:spcPct val="0"/>
              </a:spcAft>
              <a:buClr>
                <a:schemeClr val="bg2"/>
              </a:buClr>
              <a:buSzPct val="75000"/>
              <a:buFont typeface="Wingdings" charset="2"/>
              <a:buChar char="n"/>
              <a:defRPr kumimoji="0" lang="zh-CN" altLang="en-US" sz="3488" b="0" i="0" u="none">
                <a:solidFill>
                  <a:schemeClr val="tx1"/>
                </a:solidFill>
                <a:latin typeface="Arial" pitchFamily="34" charset="0"/>
                <a:ea typeface="宋体" charset="-122"/>
              </a:defRPr>
            </a:lvl1pPr>
            <a:lvl2pPr marL="809815" indent="-311467" algn="l" defTabSz="996696" rtl="0" eaLnBrk="1" fontAlgn="base" hangingPunct="1">
              <a:lnSpc>
                <a:spcPct val="100000"/>
              </a:lnSpc>
              <a:spcBef>
                <a:spcPct val="20000"/>
              </a:spcBef>
              <a:spcAft>
                <a:spcPct val="0"/>
              </a:spcAft>
              <a:buClr>
                <a:schemeClr val="accent2"/>
              </a:buClr>
              <a:buSzPct val="80000"/>
              <a:buFont typeface="Wingdings" charset="2"/>
              <a:buChar char="¨"/>
              <a:defRPr kumimoji="0" lang="zh-CN" altLang="en-US" sz="3052" b="0" i="0" u="none">
                <a:solidFill>
                  <a:schemeClr val="tx1"/>
                </a:solidFill>
                <a:latin typeface="Arial" pitchFamily="34" charset="0"/>
                <a:ea typeface="宋体" charset="-122"/>
              </a:defRPr>
            </a:lvl2pPr>
            <a:lvl3pPr marL="1245870" indent="-249174" algn="l" defTabSz="996696" rtl="0" eaLnBrk="1" fontAlgn="base" hangingPunct="1">
              <a:lnSpc>
                <a:spcPct val="100000"/>
              </a:lnSpc>
              <a:spcBef>
                <a:spcPct val="20000"/>
              </a:spcBef>
              <a:spcAft>
                <a:spcPct val="0"/>
              </a:spcAft>
              <a:buClr>
                <a:schemeClr val="bg2"/>
              </a:buClr>
              <a:buSzPct val="65000"/>
              <a:buFont typeface="Wingdings" charset="2"/>
              <a:buChar char="n"/>
              <a:defRPr kumimoji="0" lang="zh-CN" altLang="en-US" sz="2616" b="0" i="0" u="none">
                <a:solidFill>
                  <a:schemeClr val="tx1"/>
                </a:solidFill>
                <a:latin typeface="Arial" pitchFamily="34" charset="0"/>
                <a:ea typeface="宋体" charset="-122"/>
              </a:defRPr>
            </a:lvl3pPr>
            <a:lvl4pPr marL="1744218" indent="-249174" algn="l" defTabSz="996696" rtl="0" eaLnBrk="1" fontAlgn="base" hangingPunct="1">
              <a:lnSpc>
                <a:spcPct val="100000"/>
              </a:lnSpc>
              <a:spcBef>
                <a:spcPct val="20000"/>
              </a:spcBef>
              <a:spcAft>
                <a:spcPct val="0"/>
              </a:spcAft>
              <a:buClr>
                <a:schemeClr val="accent2"/>
              </a:buClr>
              <a:buSzPct val="70000"/>
              <a:buFont typeface="Wingdings" charset="2"/>
              <a:buChar char="¨"/>
              <a:defRPr kumimoji="0" lang="zh-CN" altLang="en-US" sz="2180" b="0" i="0" u="none">
                <a:solidFill>
                  <a:schemeClr val="tx1"/>
                </a:solidFill>
                <a:latin typeface="Arial" pitchFamily="34" charset="0"/>
                <a:ea typeface="宋体" charset="-122"/>
              </a:defRPr>
            </a:lvl4pPr>
            <a:lvl5pPr marL="2242566" indent="-249174" algn="l" defTabSz="996696" rtl="0" eaLnBrk="1" fontAlgn="base" hangingPunct="1">
              <a:lnSpc>
                <a:spcPct val="100000"/>
              </a:lnSpc>
              <a:spcBef>
                <a:spcPct val="20000"/>
              </a:spcBef>
              <a:spcAft>
                <a:spcPct val="0"/>
              </a:spcAft>
              <a:buClr>
                <a:schemeClr val="bg2"/>
              </a:buClr>
              <a:buSzTx/>
              <a:buFont typeface="Wingdings" charset="2"/>
              <a:buChar char="§"/>
              <a:defRPr kumimoji="0" lang="zh-CN" altLang="en-US" sz="2180" b="0" i="0" u="none">
                <a:solidFill>
                  <a:schemeClr val="tx1"/>
                </a:solidFill>
                <a:latin typeface="Arial" pitchFamily="34" charset="0"/>
                <a:ea typeface="宋体" charset="-122"/>
              </a:defRPr>
            </a:lvl5pPr>
          </a:lstStyle>
          <a:p>
            <a:pPr lvl="0">
              <a:buNone/>
            </a:pPr>
          </a:p>
          <a:p>
            <a:pPr lvl="0">
              <a:buNone/>
            </a:pPr>
            <a:r>
              <a:rPr>
                <a:solidFill>
                  <a:srgbClr val="00012B"/>
                </a:solidFill>
              </a:rPr>
              <a:t>⑴概念：是把可湿性粉剂或悬浮剂再造粒成水分散性粒剂。</a:t>
            </a:r>
          </a:p>
          <a:p>
            <a:pPr lvl="0">
              <a:buNone/>
            </a:pPr>
            <a:r>
              <a:rPr>
                <a:solidFill>
                  <a:srgbClr val="00012B"/>
                </a:solidFill>
              </a:rPr>
              <a:t>⑵优缺点</a:t>
            </a:r>
          </a:p>
          <a:p>
            <a:pPr lvl="0">
              <a:buNone/>
            </a:pPr>
            <a:r>
              <a:rPr>
                <a:solidFill>
                  <a:srgbClr val="00012B"/>
                </a:solidFill>
              </a:rPr>
              <a:t>优点：包装、贮藏、运输方便，稳定性好，包装方便，平安、环保。</a:t>
            </a:r>
          </a:p>
          <a:p>
            <a:pPr lvl="0">
              <a:buNone/>
            </a:pPr>
            <a:r>
              <a:rPr>
                <a:solidFill>
                  <a:srgbClr val="00012B"/>
                </a:solidFill>
              </a:rPr>
              <a:t>缺点：生产设备要求高，配方相对较复杂，生产本钱较高。</a:t>
            </a:r>
          </a:p>
        </p:txBody>
      </p:sp>
      <p:sp>
        <p:nvSpPr>
          <p:cNvPr id="2122" name="New shape"/>
          <p:cNvSpPr/>
          <p:nvPr/>
        </p:nvSpPr>
        <p:spPr>
          <a:xfrm>
            <a:off x="0" y="7221220"/>
            <a:ext cx="9966960"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第十四页，共三十九页。</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24" name=""/>
          <p:cNvSpPr/>
          <p:nvPr>
            <p:ph type="body" idx="4294967295"/>
          </p:nvPr>
        </p:nvSpPr>
        <p:spPr>
          <a:xfrm>
            <a:off x="498349" y="2159508"/>
            <a:ext cx="8970263" cy="4235958"/>
          </a:xfrm>
          <a:prstGeom prst="rect">
            <a:avLst/>
          </a:prstGeom>
          <a:noFill/>
          <a:ln cap="flat">
            <a:noFill/>
            <a:prstDash val="solid"/>
            <a:miter lim="800000"/>
            <a:headEnd type="none" w="med" len="med"/>
            <a:tailEnd type="none" w="med" len="med"/>
          </a:ln>
        </p:spPr>
        <p:txBody>
          <a:bodyPr/>
          <a:lstStyle>
            <a:lvl1pPr marL="373761" indent="-373761" algn="l" defTabSz="996696" rtl="0" eaLnBrk="1" fontAlgn="base" hangingPunct="1">
              <a:lnSpc>
                <a:spcPct val="100000"/>
              </a:lnSpc>
              <a:spcBef>
                <a:spcPct val="20000"/>
              </a:spcBef>
              <a:spcAft>
                <a:spcPct val="0"/>
              </a:spcAft>
              <a:buClr>
                <a:schemeClr val="bg2"/>
              </a:buClr>
              <a:buSzPct val="75000"/>
              <a:buFont typeface="Wingdings" charset="2"/>
              <a:buChar char="n"/>
              <a:defRPr kumimoji="0" lang="zh-CN" altLang="en-US" sz="3488" b="0" i="0" u="none">
                <a:solidFill>
                  <a:schemeClr val="tx1"/>
                </a:solidFill>
                <a:latin typeface="Arial" pitchFamily="34" charset="0"/>
                <a:ea typeface="宋体" charset="-122"/>
              </a:defRPr>
            </a:lvl1pPr>
            <a:lvl2pPr marL="809815" indent="-311467" algn="l" defTabSz="996696" rtl="0" eaLnBrk="1" fontAlgn="base" hangingPunct="1">
              <a:lnSpc>
                <a:spcPct val="100000"/>
              </a:lnSpc>
              <a:spcBef>
                <a:spcPct val="20000"/>
              </a:spcBef>
              <a:spcAft>
                <a:spcPct val="0"/>
              </a:spcAft>
              <a:buClr>
                <a:schemeClr val="accent2"/>
              </a:buClr>
              <a:buSzPct val="80000"/>
              <a:buFont typeface="Wingdings" charset="2"/>
              <a:buChar char="¨"/>
              <a:defRPr kumimoji="0" lang="zh-CN" altLang="en-US" sz="3052" b="0" i="0" u="none">
                <a:solidFill>
                  <a:schemeClr val="tx1"/>
                </a:solidFill>
                <a:latin typeface="Arial" pitchFamily="34" charset="0"/>
                <a:ea typeface="宋体" charset="-122"/>
              </a:defRPr>
            </a:lvl2pPr>
            <a:lvl3pPr marL="1245870" indent="-249174" algn="l" defTabSz="996696" rtl="0" eaLnBrk="1" fontAlgn="base" hangingPunct="1">
              <a:lnSpc>
                <a:spcPct val="100000"/>
              </a:lnSpc>
              <a:spcBef>
                <a:spcPct val="20000"/>
              </a:spcBef>
              <a:spcAft>
                <a:spcPct val="0"/>
              </a:spcAft>
              <a:buClr>
                <a:schemeClr val="bg2"/>
              </a:buClr>
              <a:buSzPct val="65000"/>
              <a:buFont typeface="Wingdings" charset="2"/>
              <a:buChar char="n"/>
              <a:defRPr kumimoji="0" lang="zh-CN" altLang="en-US" sz="2616" b="0" i="0" u="none">
                <a:solidFill>
                  <a:schemeClr val="tx1"/>
                </a:solidFill>
                <a:latin typeface="Arial" pitchFamily="34" charset="0"/>
                <a:ea typeface="宋体" charset="-122"/>
              </a:defRPr>
            </a:lvl3pPr>
            <a:lvl4pPr marL="1744218" indent="-249174" algn="l" defTabSz="996696" rtl="0" eaLnBrk="1" fontAlgn="base" hangingPunct="1">
              <a:lnSpc>
                <a:spcPct val="100000"/>
              </a:lnSpc>
              <a:spcBef>
                <a:spcPct val="20000"/>
              </a:spcBef>
              <a:spcAft>
                <a:spcPct val="0"/>
              </a:spcAft>
              <a:buClr>
                <a:schemeClr val="accent2"/>
              </a:buClr>
              <a:buSzPct val="70000"/>
              <a:buFont typeface="Wingdings" charset="2"/>
              <a:buChar char="¨"/>
              <a:defRPr kumimoji="0" lang="zh-CN" altLang="en-US" sz="2180" b="0" i="0" u="none">
                <a:solidFill>
                  <a:schemeClr val="tx1"/>
                </a:solidFill>
                <a:latin typeface="Arial" pitchFamily="34" charset="0"/>
                <a:ea typeface="宋体" charset="-122"/>
              </a:defRPr>
            </a:lvl4pPr>
            <a:lvl5pPr marL="2242566" indent="-249174" algn="l" defTabSz="996696" rtl="0" eaLnBrk="1" fontAlgn="base" hangingPunct="1">
              <a:lnSpc>
                <a:spcPct val="100000"/>
              </a:lnSpc>
              <a:spcBef>
                <a:spcPct val="20000"/>
              </a:spcBef>
              <a:spcAft>
                <a:spcPct val="0"/>
              </a:spcAft>
              <a:buClr>
                <a:schemeClr val="bg2"/>
              </a:buClr>
              <a:buSzTx/>
              <a:buFont typeface="Wingdings" charset="2"/>
              <a:buChar char="§"/>
              <a:defRPr kumimoji="0" lang="zh-CN" altLang="en-US" sz="2180" b="0" i="0" u="none">
                <a:solidFill>
                  <a:schemeClr val="tx1"/>
                </a:solidFill>
                <a:latin typeface="Arial" pitchFamily="34" charset="0"/>
                <a:ea typeface="宋体" charset="-122"/>
              </a:defRPr>
            </a:lvl5pPr>
          </a:lstStyle>
          <a:p>
            <a:pPr lvl="0">
              <a:buNone/>
            </a:pPr>
            <a:r>
              <a:rPr sz="3960" b="1">
                <a:solidFill>
                  <a:srgbClr val="00012B"/>
                </a:solidFill>
              </a:rPr>
              <a:t>水分散粒剂=活性物质+润湿剂+分散剂+崩解剂+粘结剂+抗冻剂+载体</a:t>
            </a:r>
            <a:endParaRPr sz="4360" b="1"/>
          </a:p>
        </p:txBody>
      </p:sp>
      <p:sp>
        <p:nvSpPr>
          <p:cNvPr id="2125" name="New shape"/>
          <p:cNvSpPr/>
          <p:nvPr/>
        </p:nvSpPr>
        <p:spPr>
          <a:xfrm>
            <a:off x="0" y="7221220"/>
            <a:ext cx="9966960"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第十五页，共三十九页。</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27" name=""/>
          <p:cNvSpPr/>
          <p:nvPr>
            <p:ph type="title" idx="4294967295"/>
          </p:nvPr>
        </p:nvSpPr>
        <p:spPr>
          <a:xfrm>
            <a:off x="498349" y="249174"/>
            <a:ext cx="8970263" cy="1495044"/>
          </a:xfrm>
          <a:prstGeom prst="rect">
            <a:avLst/>
          </a:prstGeom>
          <a:noFill/>
          <a:ln cap="flat">
            <a:noFill/>
            <a:prstDash val="solid"/>
            <a:miter lim="800000"/>
            <a:headEnd type="none" w="med" len="med"/>
            <a:tailEnd type="none" w="med" len="med"/>
          </a:ln>
        </p:spPr>
        <p:txBody>
          <a:bodyPr anchor="ctr" anchorCtr="0"/>
          <a:lstStyle>
            <a:lvl1pPr marL="0" indent="0" algn="l" defTabSz="996696" rtl="0" eaLnBrk="1" fontAlgn="base" hangingPunct="1">
              <a:lnSpc>
                <a:spcPct val="100000"/>
              </a:lnSpc>
              <a:spcBef>
                <a:spcPct val="0"/>
              </a:spcBef>
              <a:spcAft>
                <a:spcPct val="0"/>
              </a:spcAft>
              <a:buClrTx/>
              <a:buSzTx/>
              <a:buFontTx/>
              <a:buNone/>
              <a:defRPr kumimoji="0" lang="zh-CN" altLang="en-US" sz="4796" b="0" i="0" u="none">
                <a:solidFill>
                  <a:schemeClr val="tx1"/>
                </a:solidFill>
                <a:latin typeface="Arial" pitchFamily="34" charset="0"/>
                <a:ea typeface="宋体" charset="-122"/>
              </a:defRPr>
            </a:lvl1pPr>
          </a:lstStyle>
          <a:p>
            <a:pPr lvl="0"/>
            <a:r>
              <a:rPr>
                <a:solidFill>
                  <a:srgbClr val="00012B"/>
                </a:solidFill>
              </a:rPr>
              <a:t>1.喷雾造粒 </a:t>
            </a:r>
          </a:p>
        </p:txBody>
      </p:sp>
      <p:sp>
        <p:nvSpPr>
          <p:cNvPr id="2128" name=""/>
          <p:cNvSpPr/>
          <p:nvPr>
            <p:ph type="body" idx="4294967295"/>
          </p:nvPr>
        </p:nvSpPr>
        <p:spPr>
          <a:xfrm>
            <a:off x="0" y="1661160"/>
            <a:ext cx="8970263" cy="4235958"/>
          </a:xfrm>
          <a:prstGeom prst="rect">
            <a:avLst/>
          </a:prstGeom>
          <a:noFill/>
          <a:ln cap="flat">
            <a:noFill/>
            <a:prstDash val="solid"/>
            <a:miter lim="800000"/>
            <a:headEnd type="none" w="med" len="med"/>
            <a:tailEnd type="none" w="med" len="med"/>
          </a:ln>
        </p:spPr>
        <p:txBody>
          <a:bodyPr/>
          <a:lstStyle>
            <a:lvl1pPr marL="373761" indent="-373761" algn="l" defTabSz="996696" rtl="0" eaLnBrk="1" fontAlgn="base" hangingPunct="1">
              <a:lnSpc>
                <a:spcPct val="100000"/>
              </a:lnSpc>
              <a:spcBef>
                <a:spcPct val="20000"/>
              </a:spcBef>
              <a:spcAft>
                <a:spcPct val="0"/>
              </a:spcAft>
              <a:buClr>
                <a:schemeClr val="bg2"/>
              </a:buClr>
              <a:buSzPct val="75000"/>
              <a:buFont typeface="Wingdings" charset="2"/>
              <a:buChar char="n"/>
              <a:defRPr kumimoji="0" lang="zh-CN" altLang="en-US" sz="3488" b="0" i="0" u="none">
                <a:solidFill>
                  <a:schemeClr val="tx1"/>
                </a:solidFill>
                <a:latin typeface="Arial" pitchFamily="34" charset="0"/>
                <a:ea typeface="宋体" charset="-122"/>
              </a:defRPr>
            </a:lvl1pPr>
            <a:lvl2pPr marL="809815" indent="-311467" algn="l" defTabSz="996696" rtl="0" eaLnBrk="1" fontAlgn="base" hangingPunct="1">
              <a:lnSpc>
                <a:spcPct val="100000"/>
              </a:lnSpc>
              <a:spcBef>
                <a:spcPct val="20000"/>
              </a:spcBef>
              <a:spcAft>
                <a:spcPct val="0"/>
              </a:spcAft>
              <a:buClr>
                <a:schemeClr val="accent2"/>
              </a:buClr>
              <a:buSzPct val="80000"/>
              <a:buFont typeface="Wingdings" charset="2"/>
              <a:buChar char="¨"/>
              <a:defRPr kumimoji="0" lang="zh-CN" altLang="en-US" sz="3052" b="0" i="0" u="none">
                <a:solidFill>
                  <a:schemeClr val="tx1"/>
                </a:solidFill>
                <a:latin typeface="Arial" pitchFamily="34" charset="0"/>
                <a:ea typeface="宋体" charset="-122"/>
              </a:defRPr>
            </a:lvl2pPr>
            <a:lvl3pPr marL="1245870" indent="-249174" algn="l" defTabSz="996696" rtl="0" eaLnBrk="1" fontAlgn="base" hangingPunct="1">
              <a:lnSpc>
                <a:spcPct val="100000"/>
              </a:lnSpc>
              <a:spcBef>
                <a:spcPct val="20000"/>
              </a:spcBef>
              <a:spcAft>
                <a:spcPct val="0"/>
              </a:spcAft>
              <a:buClr>
                <a:schemeClr val="bg2"/>
              </a:buClr>
              <a:buSzPct val="65000"/>
              <a:buFont typeface="Wingdings" charset="2"/>
              <a:buChar char="n"/>
              <a:defRPr kumimoji="0" lang="zh-CN" altLang="en-US" sz="2616" b="0" i="0" u="none">
                <a:solidFill>
                  <a:schemeClr val="tx1"/>
                </a:solidFill>
                <a:latin typeface="Arial" pitchFamily="34" charset="0"/>
                <a:ea typeface="宋体" charset="-122"/>
              </a:defRPr>
            </a:lvl3pPr>
            <a:lvl4pPr marL="1744218" indent="-249174" algn="l" defTabSz="996696" rtl="0" eaLnBrk="1" fontAlgn="base" hangingPunct="1">
              <a:lnSpc>
                <a:spcPct val="100000"/>
              </a:lnSpc>
              <a:spcBef>
                <a:spcPct val="20000"/>
              </a:spcBef>
              <a:spcAft>
                <a:spcPct val="0"/>
              </a:spcAft>
              <a:buClr>
                <a:schemeClr val="accent2"/>
              </a:buClr>
              <a:buSzPct val="70000"/>
              <a:buFont typeface="Wingdings" charset="2"/>
              <a:buChar char="¨"/>
              <a:defRPr kumimoji="0" lang="zh-CN" altLang="en-US" sz="2180" b="0" i="0" u="none">
                <a:solidFill>
                  <a:schemeClr val="tx1"/>
                </a:solidFill>
                <a:latin typeface="Arial" pitchFamily="34" charset="0"/>
                <a:ea typeface="宋体" charset="-122"/>
              </a:defRPr>
            </a:lvl4pPr>
            <a:lvl5pPr marL="2242566" indent="-249174" algn="l" defTabSz="996696" rtl="0" eaLnBrk="1" fontAlgn="base" hangingPunct="1">
              <a:lnSpc>
                <a:spcPct val="100000"/>
              </a:lnSpc>
              <a:spcBef>
                <a:spcPct val="20000"/>
              </a:spcBef>
              <a:spcAft>
                <a:spcPct val="0"/>
              </a:spcAft>
              <a:buClr>
                <a:schemeClr val="bg2"/>
              </a:buClr>
              <a:buSzTx/>
              <a:buFont typeface="Wingdings" charset="2"/>
              <a:buChar char="§"/>
              <a:defRPr kumimoji="0" lang="zh-CN" altLang="en-US" sz="2180" b="0" i="0" u="none">
                <a:solidFill>
                  <a:schemeClr val="tx1"/>
                </a:solidFill>
                <a:latin typeface="Arial" pitchFamily="34" charset="0"/>
                <a:ea typeface="宋体" charset="-122"/>
              </a:defRPr>
            </a:lvl5pPr>
          </a:lstStyle>
          <a:p>
            <a:pPr lvl="0">
              <a:buNone/>
            </a:pPr>
            <a:r>
              <a:rPr>
                <a:solidFill>
                  <a:srgbClr val="00012B"/>
                </a:solidFill>
              </a:rPr>
              <a:t>   喷雾造粒分为两个工序：1〕将原药与分散剂、润湿剂、崩解剂稀释剂等一起在水中研磨得到需要的粒径，再参加其它一些助剂，调整其浓度和黏度，得到喷雾用的浆料。2〕将浆料定量送进枯燥塔内进行喷雾枯燥，得其产品。 </a:t>
            </a:r>
          </a:p>
        </p:txBody>
      </p:sp>
      <p:sp>
        <p:nvSpPr>
          <p:cNvPr id="2129" name="New shape"/>
          <p:cNvSpPr/>
          <p:nvPr/>
        </p:nvSpPr>
        <p:spPr>
          <a:xfrm>
            <a:off x="0" y="7221220"/>
            <a:ext cx="9966960"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第十六页，共三十九页。</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31" name=""/>
          <p:cNvSpPr/>
          <p:nvPr/>
        </p:nvSpPr>
        <p:spPr>
          <a:xfrm>
            <a:off x="0" y="0"/>
            <a:ext cx="9966959" cy="0"/>
          </a:xfrm>
          <a:prstGeom prst="rect">
            <a:avLst/>
          </a:prstGeom>
          <a:noFill/>
          <a:ln cap="flat">
            <a:noFill/>
            <a:prstDash val="solid"/>
            <a:miter lim="800000"/>
            <a:headEnd type="none" w="med" len="med"/>
            <a:tailEnd type="none" w="med" len="med"/>
          </a:ln>
        </p:spPr>
        <p:txBody>
          <a:bodyPr/>
          <a:lstStyle>
            <a:defPPr>
              <a:defRPr lang="zh-CN" altLang="en-US"/>
            </a:defPPr>
            <a:lvl1pPr marL="0" indent="0" algn="l" defTabSz="996696" rtl="0" eaLnBrk="1" fontAlgn="base" latinLnBrk="0" hangingPunct="1">
              <a:lnSpc>
                <a:spcPct val="100000"/>
              </a:lnSpc>
              <a:spcBef>
                <a:spcPct val="0"/>
              </a:spcBef>
              <a:spcAft>
                <a:spcPct val="0"/>
              </a:spcAft>
              <a:buClrTx/>
              <a:buSzTx/>
              <a:buFontTx/>
              <a:buNone/>
              <a:defRPr kumimoji="0" sz="1962" b="0" i="0" u="none" kern="1200">
                <a:solidFill>
                  <a:schemeClr val="tx1"/>
                </a:solidFill>
                <a:latin typeface="Arial" pitchFamily="34" charset="0"/>
                <a:ea typeface="宋体" charset="-122"/>
                <a:cs typeface="+mn-cs"/>
              </a:defRPr>
            </a:lvl1pPr>
            <a:lvl2pPr marL="498348" indent="0" algn="l" defTabSz="996696" rtl="0" eaLnBrk="1" fontAlgn="base" latinLnBrk="0" hangingPunct="1">
              <a:lnSpc>
                <a:spcPct val="100000"/>
              </a:lnSpc>
              <a:spcBef>
                <a:spcPct val="0"/>
              </a:spcBef>
              <a:spcAft>
                <a:spcPct val="0"/>
              </a:spcAft>
              <a:buClrTx/>
              <a:buSzTx/>
              <a:buFontTx/>
              <a:buNone/>
              <a:defRPr kumimoji="0" sz="1962" b="0" i="0" u="none" kern="1200">
                <a:solidFill>
                  <a:schemeClr val="tx1"/>
                </a:solidFill>
                <a:latin typeface="Arial" pitchFamily="34" charset="0"/>
                <a:ea typeface="宋体" charset="-122"/>
                <a:cs typeface="+mn-cs"/>
              </a:defRPr>
            </a:lvl2pPr>
            <a:lvl3pPr marL="996696" indent="0" algn="l" defTabSz="996696" rtl="0" eaLnBrk="1" fontAlgn="base" latinLnBrk="0" hangingPunct="1">
              <a:lnSpc>
                <a:spcPct val="100000"/>
              </a:lnSpc>
              <a:spcBef>
                <a:spcPct val="0"/>
              </a:spcBef>
              <a:spcAft>
                <a:spcPct val="0"/>
              </a:spcAft>
              <a:buClrTx/>
              <a:buSzTx/>
              <a:buFontTx/>
              <a:buNone/>
              <a:defRPr kumimoji="0" sz="1962" b="0" i="0" u="none" kern="1200">
                <a:solidFill>
                  <a:schemeClr val="tx1"/>
                </a:solidFill>
                <a:latin typeface="Arial" pitchFamily="34" charset="0"/>
                <a:ea typeface="宋体" charset="-122"/>
                <a:cs typeface="+mn-cs"/>
              </a:defRPr>
            </a:lvl3pPr>
            <a:lvl4pPr marL="1495044" indent="0" algn="l" defTabSz="996696" rtl="0" eaLnBrk="1" fontAlgn="base" latinLnBrk="0" hangingPunct="1">
              <a:lnSpc>
                <a:spcPct val="100000"/>
              </a:lnSpc>
              <a:spcBef>
                <a:spcPct val="0"/>
              </a:spcBef>
              <a:spcAft>
                <a:spcPct val="0"/>
              </a:spcAft>
              <a:buClrTx/>
              <a:buSzTx/>
              <a:buFontTx/>
              <a:buNone/>
              <a:defRPr kumimoji="0" sz="1962" b="0" i="0" u="none" kern="1200">
                <a:solidFill>
                  <a:schemeClr val="tx1"/>
                </a:solidFill>
                <a:latin typeface="Arial" pitchFamily="34" charset="0"/>
                <a:ea typeface="宋体" charset="-122"/>
                <a:cs typeface="+mn-cs"/>
              </a:defRPr>
            </a:lvl4pPr>
            <a:lvl5pPr marL="1993392" indent="0" algn="l" defTabSz="996696" rtl="0" eaLnBrk="1" fontAlgn="base" latinLnBrk="0" hangingPunct="1">
              <a:lnSpc>
                <a:spcPct val="100000"/>
              </a:lnSpc>
              <a:spcBef>
                <a:spcPct val="0"/>
              </a:spcBef>
              <a:spcAft>
                <a:spcPct val="0"/>
              </a:spcAft>
              <a:buClrTx/>
              <a:buSzTx/>
              <a:buFontTx/>
              <a:buNone/>
              <a:defRPr kumimoji="0" sz="196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sz="1662">
              <a:solidFill>
                <a:srgbClr val="00012B"/>
              </a:solidFill>
            </a:endParaRPr>
          </a:p>
        </p:txBody>
      </p:sp>
      <p:pic>
        <p:nvPicPr>
          <p:cNvPr id="2132" name=""/>
          <p:cNvPicPr/>
          <p:nvPr/>
        </p:nvPicPr>
        <p:blipFill>
          <a:blip r:embed="rId2"/>
          <a:stretch>
            <a:fillRect/>
          </a:stretch>
        </p:blipFill>
        <p:spPr>
          <a:xfrm>
            <a:off x="0" y="1245869"/>
            <a:ext cx="9966959" cy="5564886"/>
          </a:xfrm>
          <a:prstGeom prst="rect">
            <a:avLst/>
          </a:prstGeom>
          <a:noFill/>
          <a:ln cap="flat">
            <a:noFill/>
            <a:prstDash val="solid"/>
            <a:miter lim="800000"/>
            <a:headEnd type="none" w="med" len="med"/>
            <a:tailEnd type="none" w="med" len="med"/>
          </a:ln>
        </p:spPr>
      </p:pic>
      <p:sp>
        <p:nvSpPr>
          <p:cNvPr id="2133" name=""/>
          <p:cNvSpPr/>
          <p:nvPr/>
        </p:nvSpPr>
        <p:spPr>
          <a:xfrm>
            <a:off x="114205" y="1929018"/>
            <a:ext cx="218154" cy="261988"/>
          </a:xfrm>
          <a:prstGeom prst="rect">
            <a:avLst/>
          </a:prstGeom>
          <a:noFill/>
          <a:ln cap="flat">
            <a:noFill/>
            <a:prstDash val="solid"/>
            <a:miter lim="800000"/>
            <a:headEnd type="none" w="med" len="med"/>
            <a:tailEnd type="none" w="med" len="med"/>
          </a:ln>
        </p:spPr>
        <p:txBody>
          <a:bodyPr wrap="none" anchor="ctr" anchorCtr="0">
            <a:spAutoFit/>
          </a:bodyPr>
          <a:lstStyle>
            <a:defPPr>
              <a:defRPr lang="zh-CN" altLang="en-US"/>
            </a:defPPr>
            <a:lvl1pPr marL="0" indent="0" algn="l" defTabSz="996696" rtl="0" eaLnBrk="1" fontAlgn="base" latinLnBrk="0" hangingPunct="1">
              <a:lnSpc>
                <a:spcPct val="100000"/>
              </a:lnSpc>
              <a:spcBef>
                <a:spcPct val="0"/>
              </a:spcBef>
              <a:spcAft>
                <a:spcPct val="0"/>
              </a:spcAft>
              <a:buClrTx/>
              <a:buSzTx/>
              <a:buFontTx/>
              <a:buNone/>
              <a:defRPr kumimoji="0" lang="zh-CN" altLang="en-US" sz="1962" b="0" i="0" u="none" kern="1200">
                <a:solidFill>
                  <a:schemeClr val="tx1"/>
                </a:solidFill>
                <a:latin typeface="Arial" pitchFamily="34" charset="0"/>
                <a:ea typeface="宋体" charset="-122"/>
                <a:cs typeface="+mn-cs"/>
              </a:defRPr>
            </a:lvl1pPr>
            <a:lvl2pPr marL="498348" indent="0" algn="l" defTabSz="996696" rtl="0" eaLnBrk="1" fontAlgn="base" latinLnBrk="0" hangingPunct="1">
              <a:lnSpc>
                <a:spcPct val="100000"/>
              </a:lnSpc>
              <a:spcBef>
                <a:spcPct val="0"/>
              </a:spcBef>
              <a:spcAft>
                <a:spcPct val="0"/>
              </a:spcAft>
              <a:buClrTx/>
              <a:buSzTx/>
              <a:buFontTx/>
              <a:buNone/>
              <a:defRPr kumimoji="0" lang="zh-CN" altLang="en-US" sz="1962" b="0" i="0" u="none" kern="1200">
                <a:solidFill>
                  <a:schemeClr val="tx1"/>
                </a:solidFill>
                <a:latin typeface="Arial" pitchFamily="34" charset="0"/>
                <a:ea typeface="宋体" charset="-122"/>
                <a:cs typeface="+mn-cs"/>
              </a:defRPr>
            </a:lvl2pPr>
            <a:lvl3pPr marL="996696" indent="0" algn="l" defTabSz="996696" rtl="0" eaLnBrk="1" fontAlgn="base" latinLnBrk="0" hangingPunct="1">
              <a:lnSpc>
                <a:spcPct val="100000"/>
              </a:lnSpc>
              <a:spcBef>
                <a:spcPct val="0"/>
              </a:spcBef>
              <a:spcAft>
                <a:spcPct val="0"/>
              </a:spcAft>
              <a:buClrTx/>
              <a:buSzTx/>
              <a:buFontTx/>
              <a:buNone/>
              <a:defRPr kumimoji="0" lang="zh-CN" altLang="en-US" sz="1962" b="0" i="0" u="none" kern="1200">
                <a:solidFill>
                  <a:schemeClr val="tx1"/>
                </a:solidFill>
                <a:latin typeface="Arial" pitchFamily="34" charset="0"/>
                <a:ea typeface="宋体" charset="-122"/>
                <a:cs typeface="+mn-cs"/>
              </a:defRPr>
            </a:lvl3pPr>
            <a:lvl4pPr marL="1495044" indent="0" algn="l" defTabSz="996696" rtl="0" eaLnBrk="1" fontAlgn="base" latinLnBrk="0" hangingPunct="1">
              <a:lnSpc>
                <a:spcPct val="100000"/>
              </a:lnSpc>
              <a:spcBef>
                <a:spcPct val="0"/>
              </a:spcBef>
              <a:spcAft>
                <a:spcPct val="0"/>
              </a:spcAft>
              <a:buClrTx/>
              <a:buSzTx/>
              <a:buFontTx/>
              <a:buNone/>
              <a:defRPr kumimoji="0" lang="zh-CN" altLang="en-US" sz="1962" b="0" i="0" u="none" kern="1200">
                <a:solidFill>
                  <a:schemeClr val="tx1"/>
                </a:solidFill>
                <a:latin typeface="Arial" pitchFamily="34" charset="0"/>
                <a:ea typeface="宋体" charset="-122"/>
                <a:cs typeface="+mn-cs"/>
              </a:defRPr>
            </a:lvl4pPr>
            <a:lvl5pPr marL="1993392" indent="0" algn="l" defTabSz="996696" rtl="0" eaLnBrk="1" fontAlgn="base" latinLnBrk="0" hangingPunct="1">
              <a:lnSpc>
                <a:spcPct val="100000"/>
              </a:lnSpc>
              <a:spcBef>
                <a:spcPct val="0"/>
              </a:spcBef>
              <a:spcAft>
                <a:spcPct val="0"/>
              </a:spcAft>
              <a:buClrTx/>
              <a:buSzTx/>
              <a:buFontTx/>
              <a:buNone/>
              <a:defRPr kumimoji="0" lang="zh-CN" altLang="en-US" sz="196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tabLst>
                <a:tab pos="114205"/>
              </a:tabLst>
            </a:pPr>
            <a:r>
              <a:rPr sz="1108">
                <a:solidFill>
                  <a:srgbClr val="00012B"/>
                </a:solidFill>
                <a:latin typeface="Times New Roman" charset="0"/>
              </a:rPr>
              <a:t> </a:t>
            </a:r>
          </a:p>
        </p:txBody>
      </p:sp>
      <p:sp>
        <p:nvSpPr>
          <p:cNvPr id="2134" name="New shape"/>
          <p:cNvSpPr/>
          <p:nvPr/>
        </p:nvSpPr>
        <p:spPr>
          <a:xfrm>
            <a:off x="0" y="7221220"/>
            <a:ext cx="9966960"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第十七页，共三十九页。</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36" name=""/>
          <p:cNvSpPr/>
          <p:nvPr>
            <p:ph type="title" idx="4294967295"/>
          </p:nvPr>
        </p:nvSpPr>
        <p:spPr>
          <a:xfrm>
            <a:off x="498349" y="498348"/>
            <a:ext cx="8970263" cy="1495044"/>
          </a:xfrm>
          <a:prstGeom prst="rect">
            <a:avLst/>
          </a:prstGeom>
          <a:noFill/>
          <a:ln cap="flat">
            <a:noFill/>
            <a:prstDash val="solid"/>
            <a:miter lim="800000"/>
            <a:headEnd type="none" w="med" len="med"/>
            <a:tailEnd type="none" w="med" len="med"/>
          </a:ln>
        </p:spPr>
        <p:txBody>
          <a:bodyPr anchor="ctr" anchorCtr="0"/>
          <a:lstStyle>
            <a:lvl1pPr marL="0" indent="0" algn="l" defTabSz="996696" rtl="0" eaLnBrk="1" fontAlgn="base" hangingPunct="1">
              <a:lnSpc>
                <a:spcPct val="100000"/>
              </a:lnSpc>
              <a:spcBef>
                <a:spcPct val="0"/>
              </a:spcBef>
              <a:spcAft>
                <a:spcPct val="0"/>
              </a:spcAft>
              <a:buClrTx/>
              <a:buSzTx/>
              <a:buFontTx/>
              <a:buNone/>
              <a:defRPr kumimoji="0" lang="zh-CN" altLang="en-US" sz="4796" b="0" i="0" u="none">
                <a:solidFill>
                  <a:schemeClr val="tx1"/>
                </a:solidFill>
                <a:latin typeface="Arial" pitchFamily="34" charset="0"/>
                <a:ea typeface="宋体" charset="-122"/>
              </a:defRPr>
            </a:lvl1pPr>
          </a:lstStyle>
          <a:p>
            <a:pPr lvl="0"/>
            <a:r>
              <a:rPr sz="3960">
                <a:solidFill>
                  <a:srgbClr val="00012B"/>
                </a:solidFill>
              </a:rPr>
              <a:t>2.转盘造粒</a:t>
            </a:r>
            <a:br>
              <a:rPr sz="3960">
                <a:solidFill>
                  <a:srgbClr val="00012B"/>
                </a:solidFill>
              </a:rPr>
            </a:br>
            <a:endParaRPr sz="4360"/>
          </a:p>
        </p:txBody>
      </p:sp>
      <p:sp>
        <p:nvSpPr>
          <p:cNvPr id="2137" name=""/>
          <p:cNvSpPr/>
          <p:nvPr>
            <p:ph type="body" idx="4294967295"/>
          </p:nvPr>
        </p:nvSpPr>
        <p:spPr>
          <a:xfrm>
            <a:off x="415291" y="1578102"/>
            <a:ext cx="8970263" cy="4235958"/>
          </a:xfrm>
          <a:prstGeom prst="rect">
            <a:avLst/>
          </a:prstGeom>
          <a:noFill/>
          <a:ln cap="flat">
            <a:noFill/>
            <a:prstDash val="solid"/>
            <a:miter lim="800000"/>
            <a:headEnd type="none" w="med" len="med"/>
            <a:tailEnd type="none" w="med" len="med"/>
          </a:ln>
        </p:spPr>
        <p:txBody>
          <a:bodyPr/>
          <a:lstStyle>
            <a:lvl1pPr marL="373761" indent="-373761" algn="l" defTabSz="996696" rtl="0" eaLnBrk="1" fontAlgn="base" hangingPunct="1">
              <a:lnSpc>
                <a:spcPct val="100000"/>
              </a:lnSpc>
              <a:spcBef>
                <a:spcPct val="20000"/>
              </a:spcBef>
              <a:spcAft>
                <a:spcPct val="0"/>
              </a:spcAft>
              <a:buClr>
                <a:schemeClr val="bg2"/>
              </a:buClr>
              <a:buSzPct val="75000"/>
              <a:buFont typeface="Wingdings" charset="2"/>
              <a:buChar char="n"/>
              <a:defRPr kumimoji="0" lang="zh-CN" altLang="en-US" sz="3488" b="0" i="0" u="none">
                <a:solidFill>
                  <a:schemeClr val="tx1"/>
                </a:solidFill>
                <a:latin typeface="Arial" pitchFamily="34" charset="0"/>
                <a:ea typeface="宋体" charset="-122"/>
              </a:defRPr>
            </a:lvl1pPr>
            <a:lvl2pPr marL="809815" indent="-311467" algn="l" defTabSz="996696" rtl="0" eaLnBrk="1" fontAlgn="base" hangingPunct="1">
              <a:lnSpc>
                <a:spcPct val="100000"/>
              </a:lnSpc>
              <a:spcBef>
                <a:spcPct val="20000"/>
              </a:spcBef>
              <a:spcAft>
                <a:spcPct val="0"/>
              </a:spcAft>
              <a:buClr>
                <a:schemeClr val="accent2"/>
              </a:buClr>
              <a:buSzPct val="80000"/>
              <a:buFont typeface="Wingdings" charset="2"/>
              <a:buChar char="¨"/>
              <a:defRPr kumimoji="0" lang="zh-CN" altLang="en-US" sz="3052" b="0" i="0" u="none">
                <a:solidFill>
                  <a:schemeClr val="tx1"/>
                </a:solidFill>
                <a:latin typeface="Arial" pitchFamily="34" charset="0"/>
                <a:ea typeface="宋体" charset="-122"/>
              </a:defRPr>
            </a:lvl2pPr>
            <a:lvl3pPr marL="1245870" indent="-249174" algn="l" defTabSz="996696" rtl="0" eaLnBrk="1" fontAlgn="base" hangingPunct="1">
              <a:lnSpc>
                <a:spcPct val="100000"/>
              </a:lnSpc>
              <a:spcBef>
                <a:spcPct val="20000"/>
              </a:spcBef>
              <a:spcAft>
                <a:spcPct val="0"/>
              </a:spcAft>
              <a:buClr>
                <a:schemeClr val="bg2"/>
              </a:buClr>
              <a:buSzPct val="65000"/>
              <a:buFont typeface="Wingdings" charset="2"/>
              <a:buChar char="n"/>
              <a:defRPr kumimoji="0" lang="zh-CN" altLang="en-US" sz="2616" b="0" i="0" u="none">
                <a:solidFill>
                  <a:schemeClr val="tx1"/>
                </a:solidFill>
                <a:latin typeface="Arial" pitchFamily="34" charset="0"/>
                <a:ea typeface="宋体" charset="-122"/>
              </a:defRPr>
            </a:lvl3pPr>
            <a:lvl4pPr marL="1744218" indent="-249174" algn="l" defTabSz="996696" rtl="0" eaLnBrk="1" fontAlgn="base" hangingPunct="1">
              <a:lnSpc>
                <a:spcPct val="100000"/>
              </a:lnSpc>
              <a:spcBef>
                <a:spcPct val="20000"/>
              </a:spcBef>
              <a:spcAft>
                <a:spcPct val="0"/>
              </a:spcAft>
              <a:buClr>
                <a:schemeClr val="accent2"/>
              </a:buClr>
              <a:buSzPct val="70000"/>
              <a:buFont typeface="Wingdings" charset="2"/>
              <a:buChar char="¨"/>
              <a:defRPr kumimoji="0" lang="zh-CN" altLang="en-US" sz="2180" b="0" i="0" u="none">
                <a:solidFill>
                  <a:schemeClr val="tx1"/>
                </a:solidFill>
                <a:latin typeface="Arial" pitchFamily="34" charset="0"/>
                <a:ea typeface="宋体" charset="-122"/>
              </a:defRPr>
            </a:lvl4pPr>
            <a:lvl5pPr marL="2242566" indent="-249174" algn="l" defTabSz="996696" rtl="0" eaLnBrk="1" fontAlgn="base" hangingPunct="1">
              <a:lnSpc>
                <a:spcPct val="100000"/>
              </a:lnSpc>
              <a:spcBef>
                <a:spcPct val="20000"/>
              </a:spcBef>
              <a:spcAft>
                <a:spcPct val="0"/>
              </a:spcAft>
              <a:buClr>
                <a:schemeClr val="bg2"/>
              </a:buClr>
              <a:buSzTx/>
              <a:buFont typeface="Wingdings" charset="2"/>
              <a:buChar char="§"/>
              <a:defRPr kumimoji="0" lang="zh-CN" altLang="en-US" sz="2180" b="0" i="0" u="none">
                <a:solidFill>
                  <a:schemeClr val="tx1"/>
                </a:solidFill>
                <a:latin typeface="Arial" pitchFamily="34" charset="0"/>
                <a:ea typeface="宋体" charset="-122"/>
              </a:defRPr>
            </a:lvl5pPr>
          </a:lstStyle>
          <a:p>
            <a:pPr lvl="0">
              <a:buNone/>
            </a:pPr>
            <a:r>
              <a:rPr>
                <a:solidFill>
                  <a:srgbClr val="00012B"/>
                </a:solidFill>
              </a:rPr>
              <a:t>   转盘造粒也分两个工序。首先将原药、助剂、辅助剂等制造超细可视性粉剂，然后向倾斜的旋转盘中，边加可视性粉剂，边喷带有粘结剂的水溶液进行造粒。造粒过程分为核生成、核成长和核完成阶段，最后经枯燥、筛分得水分散性粒剂产品。 </a:t>
            </a:r>
          </a:p>
        </p:txBody>
      </p:sp>
      <p:sp>
        <p:nvSpPr>
          <p:cNvPr id="2138" name="New shape"/>
          <p:cNvSpPr/>
          <p:nvPr/>
        </p:nvSpPr>
        <p:spPr>
          <a:xfrm>
            <a:off x="0" y="7221220"/>
            <a:ext cx="9966960"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第十八页，共三十九页。</a:t>
            </a: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40" name=""/>
          <p:cNvSpPr/>
          <p:nvPr/>
        </p:nvSpPr>
        <p:spPr>
          <a:xfrm>
            <a:off x="0" y="0"/>
            <a:ext cx="9966959" cy="0"/>
          </a:xfrm>
          <a:prstGeom prst="rect">
            <a:avLst/>
          </a:prstGeom>
          <a:noFill/>
          <a:ln cap="flat">
            <a:noFill/>
            <a:prstDash val="solid"/>
            <a:miter lim="800000"/>
            <a:headEnd type="none" w="med" len="med"/>
            <a:tailEnd type="none" w="med" len="med"/>
          </a:ln>
        </p:spPr>
        <p:txBody>
          <a:bodyPr/>
          <a:lstStyle>
            <a:defPPr>
              <a:defRPr lang="zh-CN" altLang="en-US"/>
            </a:defPPr>
            <a:lvl1pPr marL="0" indent="0" algn="l" defTabSz="996696" rtl="0" eaLnBrk="1" fontAlgn="base" latinLnBrk="0" hangingPunct="1">
              <a:lnSpc>
                <a:spcPct val="100000"/>
              </a:lnSpc>
              <a:spcBef>
                <a:spcPct val="0"/>
              </a:spcBef>
              <a:spcAft>
                <a:spcPct val="0"/>
              </a:spcAft>
              <a:buClrTx/>
              <a:buSzTx/>
              <a:buFontTx/>
              <a:buNone/>
              <a:defRPr kumimoji="0" sz="1962" b="0" i="0" u="none" kern="1200">
                <a:solidFill>
                  <a:schemeClr val="tx1"/>
                </a:solidFill>
                <a:latin typeface="Arial" pitchFamily="34" charset="0"/>
                <a:ea typeface="宋体" charset="-122"/>
                <a:cs typeface="+mn-cs"/>
              </a:defRPr>
            </a:lvl1pPr>
            <a:lvl2pPr marL="498348" indent="0" algn="l" defTabSz="996696" rtl="0" eaLnBrk="1" fontAlgn="base" latinLnBrk="0" hangingPunct="1">
              <a:lnSpc>
                <a:spcPct val="100000"/>
              </a:lnSpc>
              <a:spcBef>
                <a:spcPct val="0"/>
              </a:spcBef>
              <a:spcAft>
                <a:spcPct val="0"/>
              </a:spcAft>
              <a:buClrTx/>
              <a:buSzTx/>
              <a:buFontTx/>
              <a:buNone/>
              <a:defRPr kumimoji="0" sz="1962" b="0" i="0" u="none" kern="1200">
                <a:solidFill>
                  <a:schemeClr val="tx1"/>
                </a:solidFill>
                <a:latin typeface="Arial" pitchFamily="34" charset="0"/>
                <a:ea typeface="宋体" charset="-122"/>
                <a:cs typeface="+mn-cs"/>
              </a:defRPr>
            </a:lvl2pPr>
            <a:lvl3pPr marL="996696" indent="0" algn="l" defTabSz="996696" rtl="0" eaLnBrk="1" fontAlgn="base" latinLnBrk="0" hangingPunct="1">
              <a:lnSpc>
                <a:spcPct val="100000"/>
              </a:lnSpc>
              <a:spcBef>
                <a:spcPct val="0"/>
              </a:spcBef>
              <a:spcAft>
                <a:spcPct val="0"/>
              </a:spcAft>
              <a:buClrTx/>
              <a:buSzTx/>
              <a:buFontTx/>
              <a:buNone/>
              <a:defRPr kumimoji="0" sz="1962" b="0" i="0" u="none" kern="1200">
                <a:solidFill>
                  <a:schemeClr val="tx1"/>
                </a:solidFill>
                <a:latin typeface="Arial" pitchFamily="34" charset="0"/>
                <a:ea typeface="宋体" charset="-122"/>
                <a:cs typeface="+mn-cs"/>
              </a:defRPr>
            </a:lvl3pPr>
            <a:lvl4pPr marL="1495044" indent="0" algn="l" defTabSz="996696" rtl="0" eaLnBrk="1" fontAlgn="base" latinLnBrk="0" hangingPunct="1">
              <a:lnSpc>
                <a:spcPct val="100000"/>
              </a:lnSpc>
              <a:spcBef>
                <a:spcPct val="0"/>
              </a:spcBef>
              <a:spcAft>
                <a:spcPct val="0"/>
              </a:spcAft>
              <a:buClrTx/>
              <a:buSzTx/>
              <a:buFontTx/>
              <a:buNone/>
              <a:defRPr kumimoji="0" sz="1962" b="0" i="0" u="none" kern="1200">
                <a:solidFill>
                  <a:schemeClr val="tx1"/>
                </a:solidFill>
                <a:latin typeface="Arial" pitchFamily="34" charset="0"/>
                <a:ea typeface="宋体" charset="-122"/>
                <a:cs typeface="+mn-cs"/>
              </a:defRPr>
            </a:lvl4pPr>
            <a:lvl5pPr marL="1993392" indent="0" algn="l" defTabSz="996696" rtl="0" eaLnBrk="1" fontAlgn="base" latinLnBrk="0" hangingPunct="1">
              <a:lnSpc>
                <a:spcPct val="100000"/>
              </a:lnSpc>
              <a:spcBef>
                <a:spcPct val="0"/>
              </a:spcBef>
              <a:spcAft>
                <a:spcPct val="0"/>
              </a:spcAft>
              <a:buClrTx/>
              <a:buSzTx/>
              <a:buFontTx/>
              <a:buNone/>
              <a:defRPr kumimoji="0" sz="196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sz="1562">
              <a:solidFill>
                <a:srgbClr val="00012B"/>
              </a:solidFill>
            </a:endParaRPr>
          </a:p>
        </p:txBody>
      </p:sp>
      <p:pic>
        <p:nvPicPr>
          <p:cNvPr id="2141" name=""/>
          <p:cNvPicPr/>
          <p:nvPr/>
        </p:nvPicPr>
        <p:blipFill>
          <a:blip r:embed="rId2"/>
          <a:stretch>
            <a:fillRect/>
          </a:stretch>
        </p:blipFill>
        <p:spPr>
          <a:xfrm>
            <a:off x="0" y="1162812"/>
            <a:ext cx="9966959" cy="4651247"/>
          </a:xfrm>
          <a:prstGeom prst="rect">
            <a:avLst/>
          </a:prstGeom>
          <a:noFill/>
          <a:ln cap="flat">
            <a:noFill/>
            <a:prstDash val="solid"/>
            <a:miter lim="800000"/>
            <a:headEnd type="none" w="med" len="med"/>
            <a:tailEnd type="none" w="med" len="med"/>
          </a:ln>
        </p:spPr>
      </p:pic>
      <p:sp>
        <p:nvSpPr>
          <p:cNvPr id="2142" name=""/>
          <p:cNvSpPr/>
          <p:nvPr/>
        </p:nvSpPr>
        <p:spPr>
          <a:xfrm>
            <a:off x="0" y="1233067"/>
            <a:ext cx="226171" cy="295543"/>
          </a:xfrm>
          <a:prstGeom prst="rect">
            <a:avLst/>
          </a:prstGeom>
          <a:noFill/>
          <a:ln cap="flat">
            <a:noFill/>
            <a:prstDash val="solid"/>
            <a:miter lim="800000"/>
            <a:headEnd type="none" w="med" len="med"/>
            <a:tailEnd type="none" w="med" len="med"/>
          </a:ln>
        </p:spPr>
        <p:txBody>
          <a:bodyPr wrap="none" anchor="ctr" anchorCtr="0">
            <a:spAutoFit/>
          </a:bodyPr>
          <a:lstStyle>
            <a:defPPr>
              <a:defRPr lang="zh-CN" altLang="en-US"/>
            </a:defPPr>
            <a:lvl1pPr marL="0" indent="0" algn="l" defTabSz="996696" rtl="0" eaLnBrk="1" fontAlgn="base" latinLnBrk="0" hangingPunct="1">
              <a:lnSpc>
                <a:spcPct val="100000"/>
              </a:lnSpc>
              <a:spcBef>
                <a:spcPct val="0"/>
              </a:spcBef>
              <a:spcAft>
                <a:spcPct val="0"/>
              </a:spcAft>
              <a:buClrTx/>
              <a:buSzTx/>
              <a:buFontTx/>
              <a:buNone/>
              <a:defRPr kumimoji="0" lang="zh-CN" altLang="en-US" sz="1962" b="0" i="0" u="none" kern="1200">
                <a:solidFill>
                  <a:schemeClr val="tx1"/>
                </a:solidFill>
                <a:latin typeface="Arial" pitchFamily="34" charset="0"/>
                <a:ea typeface="宋体" charset="-122"/>
                <a:cs typeface="+mn-cs"/>
              </a:defRPr>
            </a:lvl1pPr>
            <a:lvl2pPr marL="498348" indent="0" algn="l" defTabSz="996696" rtl="0" eaLnBrk="1" fontAlgn="base" latinLnBrk="0" hangingPunct="1">
              <a:lnSpc>
                <a:spcPct val="100000"/>
              </a:lnSpc>
              <a:spcBef>
                <a:spcPct val="0"/>
              </a:spcBef>
              <a:spcAft>
                <a:spcPct val="0"/>
              </a:spcAft>
              <a:buClrTx/>
              <a:buSzTx/>
              <a:buFontTx/>
              <a:buNone/>
              <a:defRPr kumimoji="0" lang="zh-CN" altLang="en-US" sz="1962" b="0" i="0" u="none" kern="1200">
                <a:solidFill>
                  <a:schemeClr val="tx1"/>
                </a:solidFill>
                <a:latin typeface="Arial" pitchFamily="34" charset="0"/>
                <a:ea typeface="宋体" charset="-122"/>
                <a:cs typeface="+mn-cs"/>
              </a:defRPr>
            </a:lvl2pPr>
            <a:lvl3pPr marL="996696" indent="0" algn="l" defTabSz="996696" rtl="0" eaLnBrk="1" fontAlgn="base" latinLnBrk="0" hangingPunct="1">
              <a:lnSpc>
                <a:spcPct val="100000"/>
              </a:lnSpc>
              <a:spcBef>
                <a:spcPct val="0"/>
              </a:spcBef>
              <a:spcAft>
                <a:spcPct val="0"/>
              </a:spcAft>
              <a:buClrTx/>
              <a:buSzTx/>
              <a:buFontTx/>
              <a:buNone/>
              <a:defRPr kumimoji="0" lang="zh-CN" altLang="en-US" sz="1962" b="0" i="0" u="none" kern="1200">
                <a:solidFill>
                  <a:schemeClr val="tx1"/>
                </a:solidFill>
                <a:latin typeface="Arial" pitchFamily="34" charset="0"/>
                <a:ea typeface="宋体" charset="-122"/>
                <a:cs typeface="+mn-cs"/>
              </a:defRPr>
            </a:lvl3pPr>
            <a:lvl4pPr marL="1495044" indent="0" algn="l" defTabSz="996696" rtl="0" eaLnBrk="1" fontAlgn="base" latinLnBrk="0" hangingPunct="1">
              <a:lnSpc>
                <a:spcPct val="100000"/>
              </a:lnSpc>
              <a:spcBef>
                <a:spcPct val="0"/>
              </a:spcBef>
              <a:spcAft>
                <a:spcPct val="0"/>
              </a:spcAft>
              <a:buClrTx/>
              <a:buSzTx/>
              <a:buFontTx/>
              <a:buNone/>
              <a:defRPr kumimoji="0" lang="zh-CN" altLang="en-US" sz="1962" b="0" i="0" u="none" kern="1200">
                <a:solidFill>
                  <a:schemeClr val="tx1"/>
                </a:solidFill>
                <a:latin typeface="Arial" pitchFamily="34" charset="0"/>
                <a:ea typeface="宋体" charset="-122"/>
                <a:cs typeface="+mn-cs"/>
              </a:defRPr>
            </a:lvl4pPr>
            <a:lvl5pPr marL="1993392" indent="0" algn="l" defTabSz="996696" rtl="0" eaLnBrk="1" fontAlgn="base" latinLnBrk="0" hangingPunct="1">
              <a:lnSpc>
                <a:spcPct val="100000"/>
              </a:lnSpc>
              <a:spcBef>
                <a:spcPct val="0"/>
              </a:spcBef>
              <a:spcAft>
                <a:spcPct val="0"/>
              </a:spcAft>
              <a:buClrTx/>
              <a:buSzTx/>
              <a:buFontTx/>
              <a:buNone/>
              <a:defRPr kumimoji="0" lang="zh-CN" altLang="en-US" sz="196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r>
              <a:rPr sz="1326">
                <a:solidFill>
                  <a:srgbClr val="00012B"/>
                </a:solidFill>
                <a:latin typeface="Times New Roman" charset="0"/>
              </a:rPr>
              <a:t> </a:t>
            </a:r>
          </a:p>
        </p:txBody>
      </p:sp>
      <p:sp>
        <p:nvSpPr>
          <p:cNvPr id="2143" name="New shape"/>
          <p:cNvSpPr/>
          <p:nvPr/>
        </p:nvSpPr>
        <p:spPr>
          <a:xfrm>
            <a:off x="0" y="7221220"/>
            <a:ext cx="9966960"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第十九页，共三十九页。</a:t>
            </a: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8696960" cy="620522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https://d.book118.com/806141111002010053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第2母版">
  <a:themeElements>
    <a:clrScheme name=" overriden 12">
      <a:dk1>
        <a:srgbClr val="000000"/>
      </a:dk1>
      <a:lt1>
        <a:srgbClr val="FFFFFF"/>
      </a:lt1>
      <a:dk2>
        <a:srgbClr val="000000"/>
      </a:dk2>
      <a:lt2>
        <a:srgbClr val="00007D"/>
      </a:lt2>
      <a:accent1>
        <a:srgbClr val="9999FF"/>
      </a:accent1>
      <a:accent2>
        <a:srgbClr val="9999CC"/>
      </a:accent2>
      <a:accent3>
        <a:srgbClr val="9BBB59"/>
      </a:accent3>
      <a:accent4>
        <a:srgbClr val="8064A2"/>
      </a:accent4>
      <a:accent5>
        <a:srgbClr val="4BACC6"/>
      </a:accent5>
      <a:accent6>
        <a:srgbClr val="F79646"/>
      </a:accent6>
      <a:hlink>
        <a:srgbClr val="666699"/>
      </a:hlink>
      <a:folHlink>
        <a:srgbClr val="CCCCE6"/>
      </a:folHlink>
    </a:clrScheme>
    <a:fontScheme name=" overriden">
      <a:majorFont>
        <a:latin typeface="Arial" pitchFamily="34" charset="0"/>
        <a:ea typeface="Arial" pitchFamily="34" charset="0"/>
        <a:cs typeface="Arial" pitchFamily="34" charset="0"/>
      </a:majorFont>
      <a:minorFont>
        <a:latin typeface="Arial" pitchFamily="34" charset="0"/>
        <a:ea typeface="Arial" pitchFamily="34" charset="0"/>
        <a:cs typeface="Arial" pitchFamily="34" charset="0"/>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prstClr val="black">
                <a:alpha val="38000"/>
              </a:prstClr>
            </a:outerShdw>
          </a:effectLst>
        </a:effectStyle>
        <a:effectStyle>
          <a:effectLst>
            <a:outerShdw blurRad="40000" dist="23000" dir="5400000" rotWithShape="0">
              <a:prstClr val="black">
                <a:alpha val="35000"/>
              </a:prstClr>
            </a:outerShdw>
          </a:effectLst>
        </a:effectStyle>
        <a:effectStyle>
          <a:effectLst>
            <a:outerShdw blurRad="40000" dist="23000" dir="5400000" rotWithShape="0">
              <a:prstClr val="black">
                <a:alpha val="35000"/>
              </a:prst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raClrSchemeLst>
    <a:extraClrScheme>
      <a:clrScheme name=" overriden 1">
        <a:dk1>
          <a:srgbClr val="000066"/>
        </a:dk1>
        <a:lt1>
          <a:srgbClr val="FFFFFF"/>
        </a:lt1>
        <a:dk2>
          <a:srgbClr val="0066FF"/>
        </a:dk2>
        <a:lt2>
          <a:srgbClr val="FFFFFF"/>
        </a:lt2>
        <a:accent1>
          <a:srgbClr val="6699FF"/>
        </a:accent1>
        <a:accent2>
          <a:srgbClr val="3333FF"/>
        </a:accent2>
        <a:accent3>
          <a:srgbClr val="9BBB59"/>
        </a:accent3>
        <a:accent4>
          <a:srgbClr val="8064A2"/>
        </a:accent4>
        <a:accent5>
          <a:srgbClr val="4BACC6"/>
        </a:accent5>
        <a:accent6>
          <a:srgbClr val="F79646"/>
        </a:accent6>
        <a:hlink>
          <a:srgbClr val="FFCC00"/>
        </a:hlink>
        <a:folHlink>
          <a:srgbClr val="0000CC"/>
        </a:folHlink>
      </a:clrScheme>
      <a:clrMap bg1="dk1" tx1="lt2" bg2="dk2" tx2="lt1" accent1="accent1" accent2="accent2" accent3="accent3" accent4="accent4" accent5="accent5" accent6="accent6" hlink="hlink" folHlink="folHlink"/>
    </a:extraClrScheme>
    <a:extraClrScheme>
      <a:clrScheme name=" overriden 2">
        <a:dk1>
          <a:srgbClr val="334B49"/>
        </a:dk1>
        <a:lt1>
          <a:srgbClr val="FFFFFF"/>
        </a:lt1>
        <a:dk2>
          <a:srgbClr val="009999"/>
        </a:dk2>
        <a:lt2>
          <a:srgbClr val="FFFFFF"/>
        </a:lt2>
        <a:accent1>
          <a:srgbClr val="33CCCC"/>
        </a:accent1>
        <a:accent2>
          <a:srgbClr val="008080"/>
        </a:accent2>
        <a:accent3>
          <a:srgbClr val="9BBB59"/>
        </a:accent3>
        <a:accent4>
          <a:srgbClr val="8064A2"/>
        </a:accent4>
        <a:accent5>
          <a:srgbClr val="4BACC6"/>
        </a:accent5>
        <a:accent6>
          <a:srgbClr val="F79646"/>
        </a:accent6>
        <a:hlink>
          <a:srgbClr val="FFCC00"/>
        </a:hlink>
        <a:folHlink>
          <a:srgbClr val="006666"/>
        </a:folHlink>
      </a:clrScheme>
      <a:clrMap bg1="dk1" tx1="lt2" bg2="dk2" tx2="lt1" accent1="accent1" accent2="accent2" accent3="accent3" accent4="accent4" accent5="accent5" accent6="accent6" hlink="hlink" folHlink="folHlink"/>
    </a:extraClrScheme>
    <a:extraClrScheme>
      <a:clrScheme name=" overriden 3">
        <a:dk1>
          <a:srgbClr val="006699"/>
        </a:dk1>
        <a:lt1>
          <a:srgbClr val="FFFFFF"/>
        </a:lt1>
        <a:dk2>
          <a:srgbClr val="333399"/>
        </a:dk2>
        <a:lt2>
          <a:srgbClr val="FFFFFF"/>
        </a:lt2>
        <a:accent1>
          <a:srgbClr val="0099CC"/>
        </a:accent1>
        <a:accent2>
          <a:srgbClr val="0386AF"/>
        </a:accent2>
        <a:accent3>
          <a:srgbClr val="9BBB59"/>
        </a:accent3>
        <a:accent4>
          <a:srgbClr val="8064A2"/>
        </a:accent4>
        <a:accent5>
          <a:srgbClr val="4BACC6"/>
        </a:accent5>
        <a:accent6>
          <a:srgbClr val="F79646"/>
        </a:accent6>
        <a:hlink>
          <a:srgbClr val="FFCC00"/>
        </a:hlink>
        <a:folHlink>
          <a:srgbClr val="6699FF"/>
        </a:folHlink>
      </a:clrScheme>
      <a:clrMap bg1="dk2" tx1="lt2" bg2="dk1" tx2="lt1" accent1="accent1" accent2="accent2" accent3="accent3" accent4="accent4" accent5="accent5" accent6="accent6" hlink="hlink" folHlink="folHlink"/>
    </a:extraClrScheme>
    <a:extraClrScheme>
      <a:clrScheme name=" overriden 4">
        <a:dk1>
          <a:srgbClr val="008080"/>
        </a:dk1>
        <a:lt1>
          <a:srgbClr val="FFFFFF"/>
        </a:lt1>
        <a:dk2>
          <a:srgbClr val="2F978D"/>
        </a:dk2>
        <a:lt2>
          <a:srgbClr val="FFFFFF"/>
        </a:lt2>
        <a:accent1>
          <a:srgbClr val="0099FF"/>
        </a:accent1>
        <a:accent2>
          <a:srgbClr val="009999"/>
        </a:accent2>
        <a:accent3>
          <a:srgbClr val="9BBB59"/>
        </a:accent3>
        <a:accent4>
          <a:srgbClr val="8064A2"/>
        </a:accent4>
        <a:accent5>
          <a:srgbClr val="4BACC6"/>
        </a:accent5>
        <a:accent6>
          <a:srgbClr val="F79646"/>
        </a:accent6>
        <a:hlink>
          <a:srgbClr val="FFFFCC"/>
        </a:hlink>
        <a:folHlink>
          <a:srgbClr val="70CAC6"/>
        </a:folHlink>
      </a:clrScheme>
      <a:clrMap bg1="dk2" tx1="lt2" bg2="dk1" tx2="lt1" accent1="accent1" accent2="accent2" accent3="accent3" accent4="accent4" accent5="accent5" accent6="accent6" hlink="hlink" folHlink="folHlink"/>
    </a:extraClrScheme>
    <a:extraClrScheme>
      <a:clrScheme name=" overriden 5">
        <a:dk1>
          <a:srgbClr val="330000"/>
        </a:dk1>
        <a:lt1>
          <a:srgbClr val="FFFFFF"/>
        </a:lt1>
        <a:dk2>
          <a:srgbClr val="822504"/>
        </a:dk2>
        <a:lt2>
          <a:srgbClr val="FFFFFF"/>
        </a:lt2>
        <a:accent1>
          <a:srgbClr val="FF9900"/>
        </a:accent1>
        <a:accent2>
          <a:srgbClr val="9E2A06"/>
        </a:accent2>
        <a:accent3>
          <a:srgbClr val="9BBB59"/>
        </a:accent3>
        <a:accent4>
          <a:srgbClr val="8064A2"/>
        </a:accent4>
        <a:accent5>
          <a:srgbClr val="4BACC6"/>
        </a:accent5>
        <a:accent6>
          <a:srgbClr val="F79646"/>
        </a:accent6>
        <a:hlink>
          <a:srgbClr val="FF3300"/>
        </a:hlink>
        <a:folHlink>
          <a:srgbClr val="7C0704"/>
        </a:folHlink>
      </a:clrScheme>
      <a:clrMap bg1="dk1" tx1="lt2" bg2="dk2" tx2="lt1" accent1="accent1" accent2="accent2" accent3="accent3" accent4="accent4" accent5="accent5" accent6="accent6" hlink="hlink" folHlink="folHlink"/>
    </a:extraClrScheme>
    <a:extraClrScheme>
      <a:clrScheme name=" overriden 6">
        <a:dk1>
          <a:srgbClr val="336600"/>
        </a:dk1>
        <a:lt1>
          <a:srgbClr val="FFFFFF"/>
        </a:lt1>
        <a:dk2>
          <a:srgbClr val="4A7911"/>
        </a:dk2>
        <a:lt2>
          <a:srgbClr val="FFFFFF"/>
        </a:lt2>
        <a:accent1>
          <a:srgbClr val="666633"/>
        </a:accent1>
        <a:accent2>
          <a:srgbClr val="669900"/>
        </a:accent2>
        <a:accent3>
          <a:srgbClr val="9BBB59"/>
        </a:accent3>
        <a:accent4>
          <a:srgbClr val="8064A2"/>
        </a:accent4>
        <a:accent5>
          <a:srgbClr val="4BACC6"/>
        </a:accent5>
        <a:accent6>
          <a:srgbClr val="F79646"/>
        </a:accent6>
        <a:hlink>
          <a:srgbClr val="FFCC00"/>
        </a:hlink>
        <a:folHlink>
          <a:srgbClr val="99CC00"/>
        </a:folHlink>
      </a:clrScheme>
      <a:clrMap bg1="dk2" tx1="lt2" bg2="dk1" tx2="lt1" accent1="accent1" accent2="accent2" accent3="accent3" accent4="accent4" accent5="accent5" accent6="accent6" hlink="hlink" folHlink="folHlink"/>
    </a:extraClrScheme>
    <a:extraClrScheme>
      <a:clrScheme name=" overriden 7">
        <a:dk1>
          <a:srgbClr val="000000"/>
        </a:dk1>
        <a:lt1>
          <a:srgbClr val="FFFFFF"/>
        </a:lt1>
        <a:dk2>
          <a:srgbClr val="000000"/>
        </a:dk2>
        <a:lt2>
          <a:srgbClr val="CC3300"/>
        </a:lt2>
        <a:accent1>
          <a:srgbClr val="FFCC00"/>
        </a:accent1>
        <a:accent2>
          <a:srgbClr val="CC6600"/>
        </a:accent2>
        <a:accent3>
          <a:srgbClr val="9BBB59"/>
        </a:accent3>
        <a:accent4>
          <a:srgbClr val="8064A2"/>
        </a:accent4>
        <a:accent5>
          <a:srgbClr val="4BACC6"/>
        </a:accent5>
        <a:accent6>
          <a:srgbClr val="F79646"/>
        </a:accent6>
        <a:hlink>
          <a:srgbClr val="663300"/>
        </a:hlink>
        <a:folHlink>
          <a:srgbClr val="CC9900"/>
        </a:folHlink>
      </a:clrScheme>
      <a:clrMap bg1="lt1" tx1="dk1" bg2="lt2" tx2="dk2" accent1="accent1" accent2="accent2" accent3="accent3" accent4="accent4" accent5="accent5" accent6="accent6" hlink="hlink" folHlink="folHlink"/>
    </a:extraClrScheme>
    <a:extraClrScheme>
      <a:clrScheme name=" overriden 8">
        <a:dk1>
          <a:srgbClr val="000000"/>
        </a:dk1>
        <a:lt1>
          <a:srgbClr val="FFFFFF"/>
        </a:lt1>
        <a:dk2>
          <a:srgbClr val="003300"/>
        </a:dk2>
        <a:lt2>
          <a:srgbClr val="336600"/>
        </a:lt2>
        <a:accent1>
          <a:srgbClr val="CCCC00"/>
        </a:accent1>
        <a:accent2>
          <a:srgbClr val="669900"/>
        </a:accent2>
        <a:accent3>
          <a:srgbClr val="9BBB59"/>
        </a:accent3>
        <a:accent4>
          <a:srgbClr val="8064A2"/>
        </a:accent4>
        <a:accent5>
          <a:srgbClr val="4BACC6"/>
        </a:accent5>
        <a:accent6>
          <a:srgbClr val="F79646"/>
        </a:accent6>
        <a:hlink>
          <a:srgbClr val="333300"/>
        </a:hlink>
        <a:folHlink>
          <a:srgbClr val="99CC00"/>
        </a:folHlink>
      </a:clrScheme>
      <a:clrMap bg1="lt1" tx1="dk2" bg2="lt2" tx2="dk1" accent1="accent1" accent2="accent2" accent3="accent3" accent4="accent4" accent5="accent5" accent6="accent6" hlink="hlink" folHlink="folHlink"/>
    </a:extraClrScheme>
    <a:extraClrScheme>
      <a:clrScheme name=" overriden 9">
        <a:dk1>
          <a:srgbClr val="000000"/>
        </a:dk1>
        <a:lt1>
          <a:srgbClr val="FFFFFF"/>
        </a:lt1>
        <a:dk2>
          <a:srgbClr val="000000"/>
        </a:dk2>
        <a:lt2>
          <a:srgbClr val="440044"/>
        </a:lt2>
        <a:accent1>
          <a:srgbClr val="FFCCCC"/>
        </a:accent1>
        <a:accent2>
          <a:srgbClr val="790571"/>
        </a:accent2>
        <a:accent3>
          <a:srgbClr val="9BBB59"/>
        </a:accent3>
        <a:accent4>
          <a:srgbClr val="8064A2"/>
        </a:accent4>
        <a:accent5>
          <a:srgbClr val="4BACC6"/>
        </a:accent5>
        <a:accent6>
          <a:srgbClr val="F79646"/>
        </a:accent6>
        <a:hlink>
          <a:srgbClr val="993366"/>
        </a:hlink>
        <a:folHlink>
          <a:srgbClr val="9F839F"/>
        </a:folHlink>
      </a:clrScheme>
      <a:clrMap bg1="lt1" tx1="dk1" bg2="lt2" tx2="dk2" accent1="accent1" accent2="accent2" accent3="accent3" accent4="accent4" accent5="accent5" accent6="accent6" hlink="hlink" folHlink="folHlink"/>
    </a:extraClrScheme>
    <a:extraClrScheme>
      <a:clrScheme name=" overriden 10">
        <a:dk1>
          <a:srgbClr val="000000"/>
        </a:dk1>
        <a:lt1>
          <a:srgbClr val="FFFFFF"/>
        </a:lt1>
        <a:dk2>
          <a:srgbClr val="000000"/>
        </a:dk2>
        <a:lt2>
          <a:srgbClr val="FF9900"/>
        </a:lt2>
        <a:accent1>
          <a:srgbClr val="FFCC99"/>
        </a:accent1>
        <a:accent2>
          <a:srgbClr val="FBA313"/>
        </a:accent2>
        <a:accent3>
          <a:srgbClr val="9BBB59"/>
        </a:accent3>
        <a:accent4>
          <a:srgbClr val="8064A2"/>
        </a:accent4>
        <a:accent5>
          <a:srgbClr val="4BACC6"/>
        </a:accent5>
        <a:accent6>
          <a:srgbClr val="F79646"/>
        </a:accent6>
        <a:hlink>
          <a:srgbClr val="CC3300"/>
        </a:hlink>
        <a:folHlink>
          <a:srgbClr val="FCC66E"/>
        </a:folHlink>
      </a:clrScheme>
      <a:clrMap bg1="lt1" tx1="dk1" bg2="lt2" tx2="dk2" accent1="accent1" accent2="accent2" accent3="accent3" accent4="accent4" accent5="accent5" accent6="accent6" hlink="hlink" folHlink="folHlink"/>
    </a:extraClrScheme>
    <a:extraClrScheme>
      <a:clrScheme name=" overriden 11">
        <a:dk1>
          <a:srgbClr val="000000"/>
        </a:dk1>
        <a:lt1>
          <a:srgbClr val="FFFFFF"/>
        </a:lt1>
        <a:dk2>
          <a:srgbClr val="000000"/>
        </a:dk2>
        <a:lt2>
          <a:srgbClr val="779F92"/>
        </a:lt2>
        <a:accent1>
          <a:srgbClr val="33CCCC"/>
        </a:accent1>
        <a:accent2>
          <a:srgbClr val="9DC2D7"/>
        </a:accent2>
        <a:accent3>
          <a:srgbClr val="9BBB59"/>
        </a:accent3>
        <a:accent4>
          <a:srgbClr val="8064A2"/>
        </a:accent4>
        <a:accent5>
          <a:srgbClr val="4BACC6"/>
        </a:accent5>
        <a:accent6>
          <a:srgbClr val="F79646"/>
        </a:accent6>
        <a:hlink>
          <a:srgbClr val="006666"/>
        </a:hlink>
        <a:folHlink>
          <a:srgbClr val="CCCCFF"/>
        </a:folHlink>
      </a:clrScheme>
      <a:clrMap bg1="lt1" tx1="dk1" bg2="lt2" tx2="dk2" accent1="accent1" accent2="accent2" accent3="accent3" accent4="accent4" accent5="accent5" accent6="accent6" hlink="hlink" folHlink="folHlink"/>
    </a:extraClrScheme>
    <a:extraClrScheme>
      <a:clrScheme name=" overriden 12">
        <a:dk1>
          <a:srgbClr val="000000"/>
        </a:dk1>
        <a:lt1>
          <a:srgbClr val="FFFFFF"/>
        </a:lt1>
        <a:dk2>
          <a:srgbClr val="000000"/>
        </a:dk2>
        <a:lt2>
          <a:srgbClr val="00007D"/>
        </a:lt2>
        <a:accent1>
          <a:srgbClr val="9999FF"/>
        </a:accent1>
        <a:accent2>
          <a:srgbClr val="9999CC"/>
        </a:accent2>
        <a:accent3>
          <a:srgbClr val="9BBB59"/>
        </a:accent3>
        <a:accent4>
          <a:srgbClr val="8064A2"/>
        </a:accent4>
        <a:accent5>
          <a:srgbClr val="4BACC6"/>
        </a:accent5>
        <a:accent6>
          <a:srgbClr val="F79646"/>
        </a:accent6>
        <a:hlink>
          <a:srgbClr val="666699"/>
        </a:hlink>
        <a:folHlink>
          <a:srgbClr val="CCCCE6"/>
        </a:folHlink>
      </a:clrScheme>
      <a:clrMap bg1="lt1" tx1="dk1" bg2="lt2" tx2="dk2" accent1="accent1" accent2="accent2" accent3="accent3" accent4="accent4" accent5="accent5" accent6="accent6" hlink="hlink" folHlink="folHlink"/>
    </a:extraClrScheme>
  </a:extraClrScheme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81</Paragraphs>
  <Slides>20</Slides>
  <Notes>0</Notes>
  <TotalTime>1</TotalTime>
  <HiddenSlides>0</HiddenSlides>
  <MMClips>0</MMClips>
  <ScaleCrop>0</ScaleCrop>
  <HeadingPairs>
    <vt:vector baseType="variant" size="6">
      <vt:variant>
        <vt:lpstr>Fonts used</vt:lpstr>
      </vt:variant>
      <vt:variant>
        <vt:i4>6</vt:i4>
      </vt:variant>
      <vt:variant>
        <vt:lpstr>Theme</vt:lpstr>
      </vt:variant>
      <vt:variant>
        <vt:i4>1</vt:i4>
      </vt:variant>
      <vt:variant>
        <vt:lpstr>Slide Titles</vt:lpstr>
      </vt:variant>
      <vt:variant>
        <vt:i4>20</vt:i4>
      </vt:variant>
    </vt:vector>
  </HeadingPairs>
  <TitlesOfParts>
    <vt:vector baseType="lpstr" size="27">
      <vt:lpstr>Arial</vt:lpstr>
      <vt:lpstr>Calibri</vt:lpstr>
      <vt:lpstr>宋体</vt:lpstr>
      <vt:lpstr>Arial Black</vt:lpstr>
      <vt:lpstr>Times New Roman</vt:lpstr>
      <vt:lpstr>Wingdings</vt:lpstr>
      <vt:lpstr>Office Theme</vt:lpstr>
      <vt:lpstr>PowerPoint Presentation</vt:lpstr>
      <vt:lpstr>农药加工目的</vt:lpstr>
      <vt:lpstr>一、农药概念及分类</vt:lpstr>
      <vt:lpstr>2、农药分类 </vt:lpstr>
      <vt:lpstr>②按剂型分类：</vt:lpstr>
      <vt:lpstr>PowerPoint Presentation</vt:lpstr>
      <vt:lpstr>二、农药剂型</vt:lpstr>
      <vt:lpstr>1、可湿性粉剂WP</vt:lpstr>
      <vt:lpstr>PowerPoint Presentation</vt:lpstr>
      <vt:lpstr>注意：</vt:lpstr>
      <vt:lpstr>2、可溶性粉剂SP</vt:lpstr>
      <vt:lpstr>PowerPoint Presentation</vt:lpstr>
      <vt:lpstr>3、悬浮剂SC</vt:lpstr>
      <vt:lpstr>4、水分散粒剂WDG</vt:lpstr>
      <vt:lpstr>PowerPoint Presentation</vt:lpstr>
      <vt:lpstr>1.喷雾造粒 </vt:lpstr>
      <vt:lpstr>PowerPoint Presentation</vt:lpstr>
      <vt:lpstr>2.转盘造粒</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2024-09-19T15:14:14.780</cp:lastPrinted>
  <dcterms:created xsi:type="dcterms:W3CDTF">2024-09-19T07:14:14Z</dcterms:created>
  <dcterms:modified xsi:type="dcterms:W3CDTF">2024-09-19T07:14:16Z</dcterms:modified>
</cp:coreProperties>
</file>