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6DFED-3D4A-44BA-A89A-F9EFA727C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15AEF-F045-4EE9-B8BE-0CD3842FD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56102-FA49-441E-8329-556398D9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6C447-D59B-4FBF-80AC-402BFFA8C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5A533-F629-4E92-AF32-207DC0619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CCB29-5FF7-4FD2-8B8F-6F0B4F10D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0C131-F2CD-4BAC-A25A-A589B811E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2BB88-4CC8-451A-9440-45611E884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76709-E669-49D6-87A7-7FF506BA6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4D815-102E-4122-9CED-25C8338C0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86808-2AAF-44E9-B90C-DAE06A320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420151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机关公务员某年终工作总结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团队合作与个人成长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工作建议与意见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完成大型政策调研项目，为政府决策提供有力支持。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重点工作一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重点工作二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重点工作三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组织并成功举办全国性会议，提升了部门形象和影响力。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推进某重大改革项目，取得阶段性成果。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日常文件处理、报告撰写及内部管理工作，确保部门日常运作顺畅。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02" r="1450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日常工作一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参与并协调跨部门合作项目，促进资源共享和协同发展。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日常工作二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定期组织培训和学习活动，提升团队整体素质和业务能力。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日常工作三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临时任务完成情况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临时任务一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应对突发事件，迅速组织力量，确保问题得到妥善解决。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临时任务二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参与某临时调研任务，提供关键信息和建议。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临时任务三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支援其他部门工作，保障整体工作的高效推进。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完成某重大政策文件的起草和修订工作，得到上级领导的高度评价。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成功组织并完成了某重要会议的筹备和执行工作，确保会议顺利进行。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重点工作二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推动某重要项目的实施，取得显著成效，为部门带来实际效益。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重点工作成果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日常工作二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积极参与部门内部培训和学习活动，提升自身综合素质和业务能力。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日常工作一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按时完成日常公文处理和文件归档工作，确保部门工作的高效运转。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日常工作三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协助领导完成日常管理工作，为部门发展提供有力支持。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日常工作成果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应对突发事件，迅速采取有效措施，保障部门工作的正常进行。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临时任务一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承担临时指派的任务，高效完成并取得良好效果，得到领导表扬。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临时任务二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参与某临时项目组，为项目成功实施贡献力量，提升部门形象。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临时任务三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临时任务成果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https://d.book118.com/806142015142010051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2024-09-17T12:16:31.948</cp:lastPrinted>
  <dcterms:created xsi:type="dcterms:W3CDTF">2024-09-17T04:16:31Z</dcterms:created>
  <dcterms:modified xsi:type="dcterms:W3CDTF">2024-09-17T04:16:34Z</dcterms:modified>
</cp:coreProperties>
</file>