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2BCE3-958F-4D8F-B0AB-48494D5E4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B8138-92B8-402E-B058-2EE921F5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5B744-B069-4D3D-BB4D-F408180D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0490F-B5A5-401A-9DF9-1B9C17875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413B2-CDA9-4FAC-9B6C-6E97B0E3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DBFBB5-B337-42F7-9F9F-2323CC94C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60D58-4F56-4407-AC8D-4A3113B8A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DC12D-8867-4176-BCAA-3732ECCC7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E4F71-2811-4DE2-9C6D-9EE6E261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BA42D-9F8C-4B8A-B390-A901964D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B143B-7AC6-414E-BA17-AAEBB8E4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42024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护理综合考研用书分享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护理学基础类书籍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临床护理类书籍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护理教育类书籍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护理管理类书籍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护理人文类书籍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护理学基础类书籍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护理学基础知识的全面覆盖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该书系统介绍了护理学的基本理论、基本知识和基本技能，包括基础护理技术、常见疾病患者的护理、护理管理等方面的内容，是护理专业学生必备的基础教材。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《基础护理学》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引导护理学初学者的入门书籍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该书主要介绍了护理学的发展历程、护理的基本理论、护理程序、护理伦理与法律等方面的内容，旨在帮助初学者建立正确的护理理念，了解护理专业的性质和任务。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61" r="257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《护理学导论》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护理研究方法的系统介绍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该书全面介绍了护理研究的基本概念、研究设计、数据收集与分析、论文撰写等方面的内容，旨在帮助学生掌握护理研究的基本方法和技巧，提高研究能力。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《护理学研究方法》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临床护理类书籍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《内科护理学》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内科护理学是护理学专业的重要分支，涵盖了内科疾病的基本知识、护理理论和技能。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书系统介绍了呼吸系统、心血管系统、消化系统、泌尿系统、血液系统、内分泌系统等常见内科疾病的护理，包括疾病的病因、病理生理、临床表现、诊断、治疗和护理等方面的知识。此外，还涉及内科急症和重症患者的护理，以及内科常用护理操作技能等内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外科护理学是护理学专业的重要分支，主要涉及外科疾病的基本知识、护理理论和技能。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系统介绍了外科疾病的基本知识、护理理论和技能，包括普外科、骨科、神经外科、心胸外科等常见外科疾病的护理。内容涵盖疾病的病因、病理生理、临床表现、诊断、治疗和护理等方面的知识，以及外科常用护理操作技能等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《外科护理学》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妇产科护理学是护理学专业的重要分支，主要涉及妇科和产科疾病的基本知识、护理理论和技能。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系统介绍了妇科和产科常见疾病的护理，包括妇科炎症、肿瘤、妊娠期并发症和分娩期并发症等疾病的护理。内容涵盖疾病的病因、病理生理、临床表现、诊断、治疗和护理等方面的知识，以及妇产科常用护理操作技能等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《妇产科护理学》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儿科护理学是护理学专业的重要分支，主要涉及儿科疾病的基本知识、护理理论和技能。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系统介绍了儿科常见疾病的护理，包括新生儿疾病、呼吸系统疾病、消化系统疾病、血液系统疾病等。内容涵盖疾病的病因、病理生理、临床表现、诊断、治疗和护理等方面的知识，以及儿科常用护理操作技能等内容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《儿科护理学》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护理教育类书籍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https://d.book118.com/806142024214010040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2024-09-07T09:44:02.999</cp:lastPrinted>
  <dcterms:created xsi:type="dcterms:W3CDTF">2024-09-07T01:44:03Z</dcterms:created>
  <dcterms:modified xsi:type="dcterms:W3CDTF">2024-09-07T01:44:04Z</dcterms:modified>
</cp:coreProperties>
</file>