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425021-0AA4-4556-BB1D-E1485825B9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DABEB-58FC-4155-9111-68C524F5A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3A812-0B77-4C59-AF88-8F40A35B4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7D4E2B-BDF5-4E4D-8AB6-B63554C76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6E79DF-5881-4C47-83AD-D2ACB9FB2D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BCFCC1-E29E-48BE-B8A4-A10B3060F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B95621-75AB-4C4B-8777-0C46273A2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D1108-753D-41EC-B720-C9904F58A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D76F50-CC85-41A4-82F8-F7230CCE7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FD396C-8F90-4A5A-B5F8-42C9C6D5F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A5923-C055-46BD-9632-09A1DCF77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14315104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培养心理健康的方法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培养心理健康的方法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增强自我认知的方法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建立健康人际关系的方法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应对心理困扰和情绪问题的策略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心理健康有助于提高个体幸福感和满足感，减少焦虑、抑郁等负面情绪。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心理健康有助于增强个体的自我认知和自我调节能力，更好地应对生活中的挑战和压力。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心理健康有助于提高个体的社会适应能力，建立良好的人际关系。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心理健康对生活质量的影响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长期的心理压力和负面情绪可能导致身体疾病，如高血压、心脏病、糖尿病等。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保持良好的心理健康可以促进生理健康，提高免疫力和康复能力。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829" b="1182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214" b="8214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7150" r="715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心理健康与生理健康相互影响，心理状态可以影响生理健康，反之亦然。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心理健康与生理健康的关系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心理健康与工作、学习效率的关系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心理健康有助于提高工作和学习效率，增强创造力和思维能力。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心理压力和负面情绪可能导致工作效率下降、学习困难和注意力不集中。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保持良好的心理健康可以提高工作和学习效率，增强个人成就感和满足感。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培养心理健康的方法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了解压力的来源，掌握应对压力的方法，如放松训练、深呼吸、冥想等。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学会管理压力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917" b="2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积极应对挑战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78" r="1447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培养自我调节能力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面对困难和挑战时，采取积极的应对方式，如解决问题、寻求支持、调整心态等。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学会控制情绪，保持情绪稳定，避免情绪波动对心理健康的影响。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学习应对压力的技巧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积极面对生活中的困难和挫折，相信自己有能力克服困难。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学会感恩生活中的美好，珍惜自己所拥有的一切。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培养感恩心态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明确自己的人生目标和价值观，追求有意义的生活。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树立正确的人生观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建立积极的生活态度和人生观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保持均衡的饮食结构，摄入足够的营养素，避免过度饮食或暴饮暴食。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384" r="18384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保持规律的作息时间，保证充足的睡眠时间和质量，避免熬夜和过度疲劳。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958" r="29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083" r="17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定期进行适度的体育锻炼，增强身体素质，缓解压力和焦虑。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适度运动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保持健康的生活习惯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了解心理咨询和治疗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了解心理咨询和治疗的作用和原理，消除对心理咨询和治疗的误解和偏见。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选择合适的心理咨询师和治疗方式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根据自身需求选择合适的心理咨询师和治疗方式，接受专业的心理辅导和治疗。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寻求专业心理咨询和治疗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增强自我认知的方法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https://d.book118.com/806143151043010054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2024-09-21T08:16:27.763</cp:lastPrinted>
  <dcterms:created xsi:type="dcterms:W3CDTF">2024-09-21T00:16:27Z</dcterms:created>
  <dcterms:modified xsi:type="dcterms:W3CDTF">2024-09-21T00:16:29Z</dcterms:modified>
</cp:coreProperties>
</file>