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BE69F-CD91-4560-9424-1E597C24E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78F30-3160-4ABE-A854-6F71F4C2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9980E-B910-424B-9C60-6EF85960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49F3F-A97C-46CD-9D01-D0F46C502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2F3EE-7EBF-497E-8081-DE9779E1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DA4F5-3151-496C-960E-488CF74C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43B5D-21AE-4DC2-A51A-E706FA5E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8C294-78D6-4C91-8616-5DD8124B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3F9A3-98A1-4B19-A744-54611BFE2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D82E6-3F0C-4266-BECC-A6712337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96BB-F734-4E00-9EAA-932C1376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44134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《电力系统规划》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电力系统现状分析与负荷预测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电源规划与优化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电网规划与优化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新能源接入与消纳策略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智能电网技术在电力系统规划中的应用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电力系统规划是对未来电力需求和供应进行预测和评估，制定合理的发展策略和建设计划，以确保电力系统的安全、经济、可靠运行。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通过电力系统规划，可以优化资源配置，提高能源利用效率，降低环境污染，促进经济社会可持续发展。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17" r="35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55" r="338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确保电力供应的安全、可靠、经济、环保，满足社会经济发展和人民生活水平提高的需求。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坚持科学发展观，遵循电力工业发展规律，统筹兼顾，远近结合，适度超前，注重效益，促进电力工业全面协调可持续发展。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电力系统规划可分为长期规划、中期规划和短期规划。长期规划一般为20-30年，中期规划为10-15年，短期规划为5年左右。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电力系统规划的主要内容包括负荷预测、电源规划、电网规划、无功规划和调度自动化规划等。其中，负荷预测是电力系统规划的基础，电源规划是核心，电网规划是保障。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电力系统现状分析与负荷预测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分析当前电力系统的总装机容量，以及各类发电装机（如火电、水电、风电、太阳能等）的构成比例。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发电装机容量及构成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电网结构与布局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电力供需平衡情况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新能源接入与消纳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评估现有电网的网架结构、电压等级、变电站布局等方面的合理性。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分析电力系统的供需平衡状况，包括不同时段的电力负荷、峰谷差、备用容量等。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探讨新能源（如风电、太阳能等）的接入现状及其对电力系统的影响，以及新能源的消纳能力。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616" r="286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基于历史负荷数据，通过趋势分析预测未来负荷的发展趋势。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趋势外推法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利用回归分析建立负荷与影响因素（如经济、人口、气候等）之间的数学模型，进行负荷预测。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将负荷数据视为时间序列，通过时间序列分析的方法（如ARIMA模型、指数平滑等）进行预测。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利用人工神经网络强大的非线性映射能力，通过训练历史负荷数据建立预测模型。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人工神经网络法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负荷预测方法与技术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预测精度评估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预测结果可视化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负荷预测结果分析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采用适当的评估指标（如均方误差、平均绝对误差等）对负荷预测结果进行精度评估。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探讨负荷预测中的不确定性因素（如气候变化、政策调整等）对预测结果的影响。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通过图表等方式将预测结果可视化，便于直观了解未来负荷的发展趋势。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将负荷预测结果应用于电力系统规划中，为电源布局、电网规划等提供决策支持。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电源规划与优化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包括太阳能、风能、生物质能等。具有清洁环保、可再生的优点，但存在技术成熟度、成本及并网问题。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火力发电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利用化石燃料燃烧产生热能，再转化为电能。具有技术成熟、运行稳定的优点，但存在燃料消耗和环境污染问题。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水力发电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利用水流驱动涡轮机转动产生电能。具有可再生、清洁环保的优点，但受水资源丰度和地理位置限制。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核能发电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利用核裂变或核聚变产生的能量转化为电能。具有能源密度高、运行稳定的优点，但存在核废料处理和安全问题。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34" r="1523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电源选址应尽量靠近负荷中心，以减少输电损耗和提高供电可靠性。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靠近负荷中心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根据当地资源条件，选择适合的电源类型，如利用丰富的水力资源建设水电站。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充分利用当地资源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电源布局应与电网结构相协调，便于电源的接入和电力的送出。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考虑电网结构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电源选址应考虑对环境的影响，避免对生态环境造成破坏。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电源选址与布局优化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电源容量配置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根据负荷预测结果和各类电源的优缺点，合理配置电源容量，确保电力供应的安全性和经济性。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鼓励技术创新，提高电源设备的效率和可靠性，降低电源建设和运营成本。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随着负荷的增长和电源的老化，需要制定电源扩展计划，包括新建电源项目和扩建现有电源项目等。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根据历史负荷数据和经济发展趋势，对未来负荷进行预测，为电源容量配置提供依据。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电源容量配置及扩展计划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电网规划与优化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https://d.book118.com/806144134012010043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2024-09-10T19:45:51.377</cp:lastPrinted>
  <dcterms:created xsi:type="dcterms:W3CDTF">2024-09-10T11:45:51Z</dcterms:created>
  <dcterms:modified xsi:type="dcterms:W3CDTF">2024-09-10T11:45:53Z</dcterms:modified>
</cp:coreProperties>
</file>