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62D4C-7DE0-4583-AED5-00C4B4A28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1203F-0E61-48F1-AAD6-2A6544278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4EB32-94AE-45EA-A222-6DFDCAA03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BA89B-6A24-4671-84C4-127F3E090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C1A5FD-6768-4ED3-A754-942D5F4ED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54C96-8740-4EB4-960B-90426BD19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562F1D-472F-43B9-BB75-35E545556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81B7D-43BC-4A9C-8EA8-76008A82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9484B-150E-40A5-A0EE-7D4DA3541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6275E-3C2F-4103-ACA6-7FB26BC7C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58150-06B4-44E9-B4AD-1400E5EFF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45030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股票投资分析方法——基本分析基本面分析课件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基本分析概述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基本面分析与技术分析的比较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基本面分析的实践应用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股票投资基础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股票投资的定义与目的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股票投资是指投资者购买公司股票，通过公司的发展和股价的上涨获取收益的行为。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股票投资的主要目的是获取资本增值和股息收入。通过投资优质股票，投资者可以分享公司的发展成果，实现财富的长期增长。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长期投资是指投资者持有股票的时间较长，通常在几年甚至几十年。长期投资者关注公司的基本面，如盈利能力、管理层素质和行业前景等。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短期投资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短期投资是指投资者持有股票的时间较短，通常在几天、几周或几个月。短期投资者更关注市场走势和短期内的股价波动，通过买卖差价获取收益。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中期投资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中期投资介于长期和短期之间，通常持有时间在几个月到几年之间。中期投资者关注市场趋势和公司的业绩报告，以判断股票的合理价格和潜在的上涨空间。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股票市场的参与者主要包括个人投资者、机构投资者和上市公司。个人投资者是散户，而机构投资者包括基金、保险公司、社保基金等。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市场的主要功能是融资、投资和资源配置。通过发行股票，公司可以筹集资金用于扩大生产、研发和市场推广等活动。同时，投资者通过股票市场进行投资，实现财富的保值增值。此外，股票市场还能够帮助资源在不同行业和企业之间进行优化配置，促进经济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股票市场的参与者与功能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基本分析概述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基本分析是一种通过对公司财务报表、行业趋势、宏观经济等因素进行深入研究，以评估股票内在价值的方法。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通过比较股票的内在价值与市场价格，寻找被低估或高估的股票，为投资决策提供依据。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基本分析的定义与目的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包括财务分析、行业分析、宏观经济分析等。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重视长期投资，关注企业基本面，需要深入的研究和专业知识。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基本分析的种类与特点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基本分析的适用范围与限制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适用于长期价值投资者，关注企业内在价值的投资者。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需要大量的时间和专业知识，对于短期市场波动反应较慢，可能错失一些短期投资机会。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https://d.book118.com/806145030142010101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2024-09-26T03:55:16.330</cp:lastPrinted>
  <dcterms:created xsi:type="dcterms:W3CDTF">2024-09-25T19:55:16Z</dcterms:created>
  <dcterms:modified xsi:type="dcterms:W3CDTF">2024-09-25T19:55:18Z</dcterms:modified>
</cp:coreProperties>
</file>