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CA15757-9593-49C9-9DAA-86F25A9786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21C50-0BC3-42AB-8788-19277A24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5C8E-36E7-4567-8B80-A70B0FFA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96E4-5F46-485E-B943-556918B2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C6C36-3CA2-4F9B-B42E-287995D3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8E070-D47E-4A93-8044-6E037FC5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176B0-2148-458B-8FE5-9A40E6B6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E5219-7DAC-4AEF-AF0B-02E7118E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C1C5-218A-410E-97F3-47A5F363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27D95-3F09-4692-A434-377FF310D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A5387-4614-4AAB-9F70-370E11CF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AB2CE-6F29-4A11-A7EB-F8CA7BF4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AD448D-8FD9-4C18-9F68-B6E05B8D7E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0AF52B-9A49-473D-A4DA-146C5CF3CDB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002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如何应对人为风险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人为风险的监测与应对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人为风险的应急处置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人为风险管理总结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如何应对人为风险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人为风险简介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什么是人为风险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包括员工偷窃、贪污、滥用职权等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可能对企业的长期发展造成严重影响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错误决策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包括管理层错误决策、投资失误等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可能对企业的长期发展造成严重影响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需要全员参与、全面管理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为什么人为风险重要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人为风险是企业管理中最常见的风险之一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人为风险的分类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包括员工偷窃、贪污、滥用职权等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包括泄露公司机密信息、数据被盗等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包括管理层错误决策、投资失误等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如何识别人为风险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检查员工的行为规范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审查员工操作记录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总结教训和风险点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分析过往事件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定期培训，提高风险意识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人为风险的重要性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人为风险可能对企业的长期发展造成严重影响，防范人为风险需要全员参与、全面管理。因此，识别人为风险并采取有效措施至关重要。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防范人为风险的措施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定期审查员工操作记录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建立审查机制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提高员工风险意识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明确不良行为的定义和后果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有效管理人为风险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有效管理人为风险是企业持续发展的关键。通过建立健全的制度和加强员工培训，可以最大程度地减少潜在的人为风险，确保企业运营的稳定性和可持续性发展。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人为风险管理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制定人为风险管理计划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在管理人为风险前，首先需要制定详细的管理计划。确定责任人和团队，分析可能的人为风险和后果，制定具体的管理措施和预案是关键步骤。只有充分准备，才能有效应对潜在的风险威胁。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实施人为风险管理计划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加强内部控制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及时发现和处理风险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设立报警机制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调整计划以应对新风险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定期评估管理计划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监控和评估人为风险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确保风险监控的准确性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建立监控指标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防范潜在风险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及时调整管理计划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分析监控结果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启动应急预案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最大限度降低损失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归纳总结事件教训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完善管理措施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避免类似事件再次发生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处理人为风险事件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建立紧急应对机制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人为风险管理是企业管理的重要组成部分，只有建立科学的管理计划，加强内部监控，及时应对风险事件，才能有效降低损失，保障企业的稳健发展。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人为风险防范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培养良好企业文化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建立诚信、守法的企业价值观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加强员工教育和培训，提高自我风险意识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重视员工激励和激励机制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强化内部控制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确保各岗位职责清晰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设立明确的权限和责任制度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防止腐败现象发生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分隔岗位职责，避免职权滥用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持续优化内部管理流程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审查内部控制制度的有效性和完整性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利用科技手段防范风险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先进科技手段如数据加密、网络监控和人工智能技术，可以有效提升公司对风险的防范能力。数据安全管理是企业应重点关注的问题，加密重要数据可以防止信息泄露。同时，使用网络监控系统监测员工行为，可以及时发现潜在风险因素。引入人工智能技术则可以帮助企业预测可能发生的风险事件，提前采取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定期组织危机管理演练，提高应急处置能力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模拟真实危机场景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评估演练效果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及时修订预案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不断总结演练教训，完善预案和应对措施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改进应急响应策略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保障危机处理效果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开展危机管理演练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制定危机管理应急预案和演练计划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明确应急响应流程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指定责任人员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准备应急资源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企业应对人为风险需要多方面措施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综上所述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风险防范是企业永恒课题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员工风险意识的培养至关重要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https://d.book118.com/806150022012010104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如何应对人为风险</vt:lpstr>
      <vt:lpstr>目录</vt:lpstr>
      <vt:lpstr>第1章 人为风险简介</vt:lpstr>
      <vt:lpstr>什么是人为风险</vt:lpstr>
      <vt:lpstr>为什么人为风险重要</vt:lpstr>
      <vt:lpstr>人为风险的分类</vt:lpstr>
      <vt:lpstr>如何识别人为风险</vt:lpstr>
      <vt:lpstr>人为风险的重要性</vt:lpstr>
      <vt:lpstr>防范人为风险的措施</vt:lpstr>
      <vt:lpstr> </vt:lpstr>
      <vt:lpstr>第2章 人为风险管理</vt:lpstr>
      <vt:lpstr> </vt:lpstr>
      <vt:lpstr>实施人为风险管理计划</vt:lpstr>
      <vt:lpstr>监控和评估人为风险</vt:lpstr>
      <vt:lpstr>处理人为风险事件</vt:lpstr>
      <vt:lpstr>总结</vt:lpstr>
      <vt:lpstr>第3章 人为风险防范</vt:lpstr>
      <vt:lpstr>培养良好企业文化</vt:lpstr>
      <vt:lpstr>强化内部控制</vt:lpstr>
      <vt:lpstr> </vt:lpstr>
      <vt:lpstr>开展危机管理演练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2024-09-29T14:23:01.997</cp:lastPrinted>
  <dcterms:created xsi:type="dcterms:W3CDTF">2024-09-29T06:23:02Z</dcterms:created>
  <dcterms:modified xsi:type="dcterms:W3CDTF">2024-09-29T06:23:04Z</dcterms:modified>
</cp:coreProperties>
</file>