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83A84-3437-4821-91FD-8966DB65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6A81B-3268-4226-B2AD-BDC6B1A4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72C4E-EAFE-4E5D-B157-1C64374F7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674B0-B8DF-4629-B8DB-77B471889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4D64D-FCD7-4E93-A0FD-606FF153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95ACD-DE03-4FA0-A13D-1EBAEBCD5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21527-72FD-4AC4-A937-2F2E8355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DDAD4-FACD-4948-A0AC-79111C17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D7613-5F71-44C3-B288-1364E2A8F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D98BA-7F8E-4F3E-8B0A-E4A0CB5CF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F44F5-0519-4369-88B5-4CBFAACE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50101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合规管理对企业跨国经营的要求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跨国经营中合规风险识别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合规管理体系建设要求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跨国经营中合规风险防范措施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企业跨国经营中合规挑战与对策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随着企业跨国经营日益普遍，合规管理成为确保企业在全球范围内合法、规范经营的关键。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应对全球化挑战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防范法律风险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跨国经营涉及不同国家和地区的法律法规，合规管理有助于企业及时识别和防范潜在的法律风险。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合规经营有助于企业在国际市场上树立良好的形象和声誉，从而增强竞争优势。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合规管理是指企业通过制定和执行合规政策、程序和标准，确保其业务活动符合适用法律、法规和道德规范的要求。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合规管理确保企业的业务活动遵循相关法律法规，避免因违法行为而受到处罚。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保障企业合法经营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通过识别和评估潜在风险，合规管理有助于企业及时采取措施防范和化解风险。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降低经营风险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合规经营有助于企业在国际市场上赢得信任和认可，从而提升品牌价值和市场竞争力。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跨国经营中合规风险识别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法律体系差异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不同国家法律体系存在差异，企业需要了解并遵守目标国家的法律法规，避免违法行为带来的风险。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监管要求差异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各国监管要求不同，包括行业准入、环保标准、劳动法规等，企业需要满足目标国家的监管要求，确保合规经营。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税务规定差异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各国税务制度不同，企业需要了解并遵守目标国家的税务规定，合理规划税务筹划，避免税务风险。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法律法规差异风险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非关税壁垒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包括技术壁垒、绿色壁垒等，企业需要关注目标国家的非关税壁垒措施，确保产品符合相关标准。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国际制裁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部分国家可能受到国际制裁，企业需要了解并遵守相关制裁规定，避免与受制裁国家进行非法交易。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关税壁垒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各国关税政策不同，企业需了解目标国家的关税政策，合理规划进出口策略，降低关税成本。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贸易壁垒与制裁风险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企业需要了解目标国家的专利保护制度，确保自身专利得到有效保护，避免侵权行为带来的风险。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917" r="10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专利保护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企业在跨国经营中需要关注商标保护问题，确保商标在目标国家得到注册和保护，维护品牌形象。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商标保护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企业需要建立完善的商业秘密保护制度，确保核心技术和商业秘密不被泄露或侵犯。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商业秘密保护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62" b="24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反腐败与反贿赂风险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反腐败法规遵守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企业需要了解并遵守目标国家的反腐败法规，建立反腐败机制，确保企业经营活动合法合规。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反贿赂措施实施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企业应制定反贿赂政策，明确禁止员工参与任何形式的贿赂行为，并加强员工培训和监督。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合作方廉洁要求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企业在与供应商、代理商等合作方进行合作时，应明确廉洁要求，确保合作方遵守反腐败和反贿赂规定。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合规管理体系建设要求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企业应定期评估合规政策和流程的有效性，并根据实际情况进行调整和完善。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明确合规目标和原则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企业应制定书面的合规政策，明确合规管理的目标和原则，确保所有员工和相关方了解并遵守。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制定详细合规流程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针对各个业务领域和关键风险点，企业应制定详细的合规流程，包括业务申请、审批、执行、监控和报告等环节。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制定合规政策和流程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设立合规管理部门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企业应设立专门的合规管理部门，负责全面管理和监督企业的合规工作。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配置专业合规人员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企业应配置具备专业知识和经验的合规人员，负责具体执行合规政策和流程。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明确职责和权限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企业应明确合规管理部门和人员的职责和权限，确保他们能够独立、有效地履行职责。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设立专门合规管理机构及人员配置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企业应制定全面的合规培训计划，包括培训内容、方式、时间和参与人员等。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企业应通过内部宣传、培训、讲座等方式，加强员工对合规管理的认识和意识。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企业应鼓励员工积极参与合规培训和宣传教育活动，提高员工的合规意识和能力。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加强内部培训和宣传教育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https://d.book118.com/806150101031010040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2024-09-06T09:11:44.252</cp:lastPrinted>
  <dcterms:created xsi:type="dcterms:W3CDTF">2024-09-06T01:11:44Z</dcterms:created>
  <dcterms:modified xsi:type="dcterms:W3CDTF">2024-09-06T01:11:46Z</dcterms:modified>
</cp:coreProperties>
</file>