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E52D8A-CE90-4725-A89C-16BE71B0D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76880-F249-4B8B-BA97-6170A9FD6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DA2287-3D8D-45C1-A40B-FBDE8B9792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59CA07-808B-4897-A17E-63F0A6941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14BBAA-A75B-4F11-BF87-4531966875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62C8DA-3D30-4F0C-BE87-FE561F97A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1F3991-E2EF-4B22-A146-10404E7151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4607CC-30B9-439C-88C9-845D039B9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86E791-AB18-4076-95DB-D051093735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D4546-8841-4897-A02D-B9183F85F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47E2B2-CAB0-4D70-AA85-20EBC6559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15024000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消防应急救援预案演练评估报告\n## 1.消防应急救援预案演练的目的和意义\n### 1.1提高消防应急救援能力和协同作战水平\n### 1.2检验消防应急救援预案的实用性和有效性\n### 1.3加强消防安全意识，提高安全防范能力\n## 2.消防应急救援预案演练的组织与实施\n### 2.1制定详细的消防应急救援预案演练计划\n### 2.2明确演练的组织架构和职责分工\n### 2.3确保演练所需的物资和人员准备充分\n## 3.消防应急救援预案演练的评估方法\n### 3.1设定评估指标，量化演练效果\n### 3.2收集演练现场的反馈信息，全面了解演练情况\n### 3.3对演练结果进行综合分析，找出问题和改进方向\n## 4.消防应急救援预案演练的问题与不足\n### 4.1演练过程中存在的问题和安全隐患\n### 4.2演练组织协调方面的不足\n### 4.3消防应急救援预案本身的缺陷和不足\n## 5.消防应急救援预案演练的改进措施\n### 5.1针对演练问题，修订和完善消防应急救援预案\n### 5.2加强消防应急救援队伍的培训，提高演练水平\n### 5.3定期组织消防应急救援预案演练，提高应对突发事件的能力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5100"/>
              <a:t>消防应急救援预案演练评估报告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消防应急救援预案演练的目的和意义</a:t>
            </a:r>
            <a:endParaRPr/>
          </a:p>
        </p:txBody>
      </p:sp>
      <p:sp>
        <p:nvSpPr>
          <p:cNvPr id="131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32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72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7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通过演练，提高消防队伍的应急响应速度和现场处置能力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快速集结，迅速到达现场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有效地展开灭火、救人等救援行动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与其他救援部门协同作战，提高救援效率</a:t>
                </a:r>
                <a:endParaRPr/>
              </a:p>
            </p:txBody>
          </p:sp>
        </p:grpSp>
        <p:grpSp>
          <p:nvGrpSpPr>
            <p:cNvPr id="175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7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提高消防队伍的战术运用水平和实战经验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熟练掌握各种消防器材和装备的使用方法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提高现场指挥和决策能力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积累实战经验，为今后应对类似事件做好准备</a:t>
                </a:r>
                <a:endParaRPr/>
              </a:p>
            </p:txBody>
          </p:sp>
        </p:grpSp>
        <p:grpSp>
          <p:nvGrpSpPr>
            <p:cNvPr id="178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7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加强消防队伍的后勤保障能力和信息沟通能力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确保救援物资和装备的供应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加强与救援部门之间的信息沟通和协同作战</a:t>
                </a:r>
                <a:endParaRPr/>
              </a:p>
            </p:txBody>
          </p:sp>
        </p:grpSp>
      </p:grpSp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提高消防应急救援能力和协同作战水平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84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85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检验消防应急救援预案的可操作性和实用性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评估预案是否符合实际情况，是否具有针对性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检验预案中各项任务的分配和操作流程是否合理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了解预案在实际操作中的效果和存在的问题</a:t>
                </a:r>
                <a:endParaRPr/>
              </a:p>
            </p:txBody>
          </p:sp>
          <p:pic>
            <p:nvPicPr>
              <p:cNvPr id="18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9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检验消防应急救援预案的灵活性和适应性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评估预案在面对不同突发事件时的应变能力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检验预案在特殊环境下的适用性和有效性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了解预案在实际操作中的调整和优化情况</a:t>
                </a:r>
                <a:endParaRPr/>
              </a:p>
            </p:txBody>
          </p:sp>
          <p:pic>
            <p:nvPicPr>
              <p:cNvPr id="193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4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95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检验消防应急救援预案的全面性和系统性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评估预案是否涵盖了可能出现的各种突发事件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检验预案中各项保障措施是否到位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了解预案在实际操作中的完善和补充情况</a:t>
                </a:r>
                <a:endParaRPr/>
              </a:p>
            </p:txBody>
          </p:sp>
          <p:pic>
            <p:nvPicPr>
              <p:cNvPr id="198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检验消防应急救援预案的实用性和有效性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0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0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提高全体人员的消防安全意识和自我保护能力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通过演练，让全体人员了解火灾的危害和防范措施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掌握火灾发生时的自救和互救方法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提高人员在火灾发生时的心理素质和安全意识</a:t>
                </a:r>
                <a:endParaRPr/>
              </a:p>
            </p:txBody>
          </p:sp>
          <p:pic>
            <p:nvPicPr>
              <p:cNvPr id="20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0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提高全体人员的安全防范能力和应急处理能力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了解安全防范措施和应急处理流程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掌握安全防范器材和装备的使用方法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提高人员在遇到火灾等突发事件时的应急处理能力</a:t>
                </a:r>
                <a:endParaRPr/>
              </a:p>
            </p:txBody>
          </p:sp>
          <p:pic>
            <p:nvPicPr>
              <p:cNvPr id="21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1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提高全体人员的团队协作能力和沟通能力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通过演练，加强人员之间的协作和配合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提高人员在紧急情况下的沟通能力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确保火灾等突发事件发生时，能够迅速、有序地展开救援行动</a:t>
                </a:r>
                <a:endParaRPr/>
              </a:p>
            </p:txBody>
          </p:sp>
          <p:pic>
            <p:nvPicPr>
              <p:cNvPr id="21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加强消防安全意识，提高安全防范能力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9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消防应急救援预案演练的组织与实施</a:t>
            </a:r>
            <a:endParaRPr/>
          </a:p>
        </p:txBody>
      </p:sp>
      <p:sp>
        <p:nvSpPr>
          <p:cNvPr id="220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21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24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2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明确演练的目的和意义，制定演练目标和演练要求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确保演练计划具有针对性和实际意义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提出具体的演练目标和评估标准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为演练的实施提供指导和支持</a:t>
                </a:r>
                <a:endParaRPr/>
              </a:p>
            </p:txBody>
          </p:sp>
        </p:grpSp>
        <p:grpSp>
          <p:nvGrpSpPr>
            <p:cNvPr id="227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22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制定演练内容和演练流程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根据预案，设计演练的场景和任务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制定演练的步骤和时间安排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确保演练的顺利进行和目标的实现</a:t>
                </a:r>
                <a:endParaRPr/>
              </a:p>
            </p:txBody>
          </p:sp>
        </p:grpSp>
        <p:grpSp>
          <p:nvGrpSpPr>
            <p:cNvPr id="230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2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制定演练保障和演练安全措施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确保演练所需的物资和人员准备充分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制定演练现场的安全保障措施和应急预案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为演练的顺利进行提供保障和支持</a:t>
                </a:r>
                <a:endParaRPr/>
              </a:p>
            </p:txBody>
          </p:sp>
        </p:grpSp>
      </p:grpSp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制定详细的消防应急救援预案演练计划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3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3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3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任命演练总指挥和副总指挥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明确各小组的职责和分工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确保演练的顺利进行和目标的实现</a:t>
                </a:r>
                <a:endParaRPr/>
              </a:p>
            </p:txBody>
          </p:sp>
          <p:sp>
            <p:nvSpPr>
              <p:cNvPr id="2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设立演练指挥部，负责演练的组织和指挥</a:t>
                </a:r>
                <a:endParaRPr/>
              </a:p>
            </p:txBody>
          </p:sp>
        </p:grpSp>
        <p:grpSp>
          <p:nvGrpSpPr>
            <p:cNvPr id="24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4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分配演练任务，确保各项任务的落实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负责演练现场的指挥和协调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为演练的顺利进行提供支持和服务</a:t>
                </a:r>
                <a:endParaRPr/>
              </a:p>
            </p:txBody>
          </p:sp>
          <p:sp>
            <p:nvSpPr>
              <p:cNvPr id="24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设立演练执行组，负责演练的具体实施</a:t>
                </a:r>
                <a:endParaRPr/>
              </a:p>
            </p:txBody>
          </p:sp>
        </p:grpSp>
        <p:grpSp>
          <p:nvGrpSpPr>
            <p:cNvPr id="24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4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制定评估标准和评估方法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收集演练现场的反馈信息，全面了解演练情况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对演练结果进行综合分析，找出问题和改进方向</a:t>
                </a:r>
                <a:endParaRPr/>
              </a:p>
            </p:txBody>
          </p:sp>
          <p:sp>
            <p:nvSpPr>
              <p:cNvPr id="24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设立演练评估组，负责对演练进行评估和总结</a:t>
                </a:r>
                <a:endParaRPr/>
              </a:p>
            </p:txBody>
          </p:sp>
        </p:grpSp>
      </p:grpSp>
      <p:pic>
        <p:nvPicPr>
          <p:cNvPr id="24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4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明确演练的组织架构和职责分工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2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5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54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准备演练物资和装备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根据预案，确保所需物资和装备的准备充分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对物资和装备进行检查和保养，确保其性能良好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为演练的顺利进行提供物质保障</a:t>
                </a:r>
                <a:endParaRPr/>
              </a:p>
            </p:txBody>
          </p:sp>
          <p:sp>
            <p:nvSpPr>
              <p:cNvPr id="257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8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5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安排演练人员和培训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根据预案，安排演练人员，确保人员齐全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对演练人员进行培训，提高其演练水平和应急处理能力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为演练的顺利进行提供人力保障</a:t>
                </a:r>
                <a:endParaRPr/>
              </a:p>
            </p:txBody>
          </p:sp>
          <p:sp>
            <p:nvSpPr>
              <p:cNvPr id="261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2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6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制定演练应急预案，确保演练安全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针对可能出现的突发事件，制定应急预案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配备应急救援队伍，确保演练现场的安全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为演练的顺利进行提供安全保障</a:t>
                </a:r>
                <a:endParaRPr/>
              </a:p>
            </p:txBody>
          </p:sp>
          <p:sp>
            <p:nvSpPr>
              <p:cNvPr id="265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确保演练所需的物资和人员准备充分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消防应急救援预案演练的评估方法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制定评估指标，对演练效果进行量化评价</a:t>
                </a:r>
                <a:endParaRPr/>
              </a:p>
            </p:txBody>
          </p:sp>
          <p:sp>
            <p:nvSpPr>
              <p:cNvPr id="1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设定应急响应速度、现场处置能力等具体指标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制定评估标准和评分方法，确保评估的客观性和公正性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为演练的评估提供依据和指导</a:t>
                </a:r>
                <a:endParaRPr/>
              </a:p>
            </p:txBody>
          </p:sp>
        </p:grpSp>
        <p:grpSp>
          <p:nvGrpSpPr>
            <p:cNvPr id="1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收集演练数据，对演练效果进行定量分析</a:t>
                </a:r>
                <a:endParaRPr/>
              </a:p>
            </p:txBody>
          </p:sp>
          <p:sp>
            <p:nvSpPr>
              <p:cNvPr id="1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记录演练过程中的各项数据和指标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对数据进行整理和分析，了解演练效果和存在的问题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为演练的评估提供事实依据和支持</a:t>
                </a:r>
                <a:endParaRPr/>
              </a:p>
            </p:txBody>
          </p:sp>
        </p:grpSp>
        <p:grpSp>
          <p:nvGrpSpPr>
            <p:cNvPr id="1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进行综合评估，找出演练的优点和不足</a:t>
                </a:r>
                <a:endParaRPr/>
              </a:p>
            </p:txBody>
          </p:sp>
          <p:sp>
            <p:nvSpPr>
              <p:cNvPr id="2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根据评估指标和数据，对演练进行综合评价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找出演练的优点和成功经验，加以推广和发扬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分析演练的不足和问题，提出改进意见和建议</a:t>
                </a:r>
                <a:endParaRPr/>
              </a:p>
            </p:txBody>
          </p:sp>
        </p:grpSp>
      </p:grp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设定评估指标，量化演练效果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https://d.book118.com/806150240004010054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消防应急救援预案演练评估报告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2024-09-20T23:28:38.949</cp:lastPrinted>
  <dcterms:created xsi:type="dcterms:W3CDTF">2024-09-20T15:28:38Z</dcterms:created>
  <dcterms:modified xsi:type="dcterms:W3CDTF">2024-09-20T15:28:40Z</dcterms:modified>
</cp:coreProperties>
</file>