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90822-5D1E-4A53-ABA7-C378EC4A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924F7-C52F-491A-966B-4CB6570B9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6F997-DE48-4AC2-A644-483DE6C70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B97EC-3CFF-4B72-8C8D-BAE2DC241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59A0F7-D766-4470-B9E4-65710E64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F60C3D-A1BC-41E4-9388-FAEDFDA5C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BAF4EB-2E52-4D5E-9DE6-456CC92A0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B427D-FFC9-4AEE-8F7B-E500DC13E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D7A11-7FB3-47B3-8C3C-24DB89BB8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2F478-1A55-45C9-8060-39733455F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B9B5A-7029-4B46-85E0-AA18569D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5104002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烧伤后的亲情关怀与陪伴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烧伤患者心理变化与需求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亲情关怀在烧伤康复中作用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家庭成员如何给予烧伤患者关怀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陪伴在烧伤患者康复过程中重要性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如何有效陪伴烧伤患者度过难关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总结：亲情关怀与陪伴在烧伤康复中不可或缺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烧伤患者心理变化与需求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烧伤初期，患者往往因突如其来的打击而处于震惊状态，可能无法接受现实，出现否认、逃避等心理。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震惊与否认期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随着病情稳定和疼痛减轻，患者逐渐意识到烧伤的严重性，可能产生愤怒、抱怨等情绪，进而逐渐接受现实。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愤怒与接受期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75" r="2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长期治疗、康复过程中，患者可能因病情反复、疼痛折磨、外貌改变等因素产生抑郁、焦虑等心理问题。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抑郁与焦虑期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心理变化过程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需要情感支持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烧伤治疗过程中，患者可能经历疼痛、恐惧、孤独等负面情绪，需要家人和朋友的陪伴与支持。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需要安全感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烧伤患者往往因身体受损而缺乏安全感，需要家人和医护人员的关心与保护。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需要尊重与理解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患者可能因外貌改变、功能障碍等产生自卑心理，需要他人的尊重和理解，避免歧视和嘲笑。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协助日常护理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烧伤患者的日常护理工作繁重，家人的参与和协助能够减轻患者的负担，促进康复。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促进社会回归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烧伤患者可能需要长期的治疗和康复过程，家庭的支持和鼓励有助于患者重新融入社会，恢复正常生活。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家庭是患者最重要的情感依托，家人的关心和支持有助于患者缓解负面情绪，增强治疗信心。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亲情关怀在烧伤康复中作用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55" b="276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烧伤患者往往因外貌和功能的改变而自卑，亲人的鼓励和支持能让他们更积极地面对困难，提升自信心。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对患者康复过程中的每一个进步给予及时的肯定和鼓励，让他们感受到自己的价值，从而增强自信。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提升患者自信心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肯定患者的进步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鼓励患者积极面对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烧伤患者常常伴随着焦虑和压力，亲人的陪伴和关怀能够给予他们情感上的支持，减轻心理负担。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倾听患者心声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耐心倾听患者的感受和想法，让他们感受到被理解和被关心，从而缓解焦虑和压力。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938" r="30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减轻焦虑和压力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亲人可以协助患者进行康复训练，如按摩、运动等，促进身体功能的恢复。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协助患者进行康复训练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为患者营造一个积极、乐观的生活氛围，让他们感受到生活的美好和希望，有助于身心康复。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营造积极的生活氛围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促进身心康复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家庭成员如何给予烧伤患者关怀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烧伤患者可能会因为疼痛和恐惧而情绪不稳定，家庭成员需要耐心倾听他们的诉说，理解他们的感受。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避免打断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在患者讲述自己的经历和感受时，不要打断他们，让他们充分表达自己的情绪。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给予肯定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对患者表现出的勇气和坚强给予肯定和赞扬，让他们感到被理解和尊重。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为患者创造一个安全、舒适的环境，让他们感到自由表达自己的情感，不用担心被评判或批评。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创造安全环境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鼓励患者表达自己的情绪和感受，引导他们正视自己的内心，减轻心理压力。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对患者的情感和感受给予共情回应，让他们感到被理解和支持。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共情回应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鼓励表达情感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https://d.book118.com/806151040022010041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2024-09-07T20:32:29.024</cp:lastPrinted>
  <dcterms:created xsi:type="dcterms:W3CDTF">2024-09-07T12:32:29Z</dcterms:created>
  <dcterms:modified xsi:type="dcterms:W3CDTF">2024-09-07T12:32:30Z</dcterms:modified>
</cp:coreProperties>
</file>