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3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B2A21-35EA-489D-824E-D2FBB4222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BA91C-11CB-4992-A66C-629BA23C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81EFB-F9A3-49D9-BEFA-AC15299CD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E3F1E-A453-4095-A34E-FBA3CB0F2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25DA6-03E9-4A00-AD6C-3F9B102F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F5395-2843-4C3F-B319-CA3F47BAD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AEE94-62C1-431F-8C0B-971949605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A24A3-F9E7-41BD-8B87-E58222495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26303-0A67-4CFE-8F8C-81E6D5A2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DA32-37D5-434A-8FEC-92ECCCC3F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DB5DC-6BF0-41D2-A762-0CE1DDB6C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311" r:id="rId2"/>
    <p:sldLayoutId id="2147499312" r:id="rId3"/>
    <p:sldLayoutId id="2147499313" r:id="rId4"/>
    <p:sldLayoutId id="2147499314" r:id="rId5"/>
    <p:sldLayoutId id="2147499315" r:id="rId6"/>
    <p:sldLayoutId id="2147499316" r:id="rId7"/>
    <p:sldLayoutId id="2147499317" r:id="rId8"/>
    <p:sldLayoutId id="2147499318" r:id="rId9"/>
    <p:sldLayoutId id="2147499319" r:id="rId10"/>
    <p:sldLayoutId id="21474993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51045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企业管理中的市场营销与品牌建设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市场营销概述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品牌建设概述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市场营销与品牌建设的结合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企业管理中的市场营销与品牌建设实践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市场营销与品牌建设的未来趋势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市场营销概述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53750"/>
          </a:bodyPr>
          <a:lstStyle/>
          <a:p>
            <a:r>
              <a:rPr lang="zh-CN" altLang="en-US"/>
              <a:t>市场营销的定义：市场营销是一种通过创造和交换价值来满足顾客需求的过程，包括市场调研、产品开发、促销、分销和服务等环节。</a:t>
            </a:r>
            <a:endParaRPr lang="zh-CN" altLang="en-US"/>
          </a:p>
          <a:p>
            <a:r>
              <a:rPr lang="zh-CN" altLang="en-US"/>
              <a:t>市场营销的重要性：市场营销是企业实现盈利和增长的关键，能够帮助企业了解市场需求，制定合适的市场策略，提高产品或服务的竞争力和市场份额。  市场营销的定义与重要性</a:t>
            </a:r>
            <a:endParaRPr lang="zh-CN" altLang="en-US"/>
          </a:p>
          <a:p>
            <a:pPr lvl="1"/>
            <a:r>
              <a:rPr lang="zh-CN" altLang="en-US"/>
              <a:t>市场营销的定义与重要性</a:t>
            </a:r>
            <a:endParaRPr lang="zh-CN" altLang="en-US"/>
          </a:p>
          <a:p>
            <a:r>
              <a:rPr lang="zh-CN" altLang="en-US"/>
              <a:t>市场营销的定义：市场营销是一种通过创造和交换价值来满足顾客需求的过程，包括市场调研、产品开发、促销、分销和服务等环节。</a:t>
            </a:r>
            <a:endParaRPr lang="zh-CN" altLang="en-US"/>
          </a:p>
          <a:p>
            <a:r>
              <a:rPr lang="zh-CN" altLang="en-US"/>
              <a:t>市场营销的重要性：市场营销是企业实现盈利和增长的关键，能够帮助企业了解市场需求，制定合适的市场策略，提高产品或服务的竞争力和市场份额。  以下是用户提供的信息和标题： 我正在写一份主题为“企业管理中的市场营销与品牌建设”的PPT,现在准备介绍“市场营销概述”,请帮我生成“市场营销的分类”为标题的内容 市场营销的分类</a:t>
            </a:r>
            <a:endParaRPr lang="zh-CN" altLang="en-US"/>
          </a:p>
          <a:p>
            <a:pPr lvl="1"/>
            <a:r>
              <a:rPr lang="zh-CN" altLang="en-US"/>
              <a:t>以下是用户提供的信息和标题：</a:t>
            </a:r>
            <a:endParaRPr lang="zh-CN" altLang="en-US"/>
          </a:p>
          <a:p>
            <a:pPr lvl="1"/>
            <a:r>
              <a:rPr lang="zh-CN" altLang="en-US"/>
              <a:t>我正在写一份主题为“企业管理中的市场营销与品牌建设”的PPT,现在准备介绍“市场营销概述”,请帮我生成“市场营销的分类”为标题的内容</a:t>
            </a:r>
            <a:endParaRPr lang="zh-CN" altLang="en-US"/>
          </a:p>
          <a:p>
            <a:pPr lvl="1"/>
            <a:r>
              <a:rPr lang="zh-CN" altLang="en-US"/>
              <a:t>市场营销的分类</a:t>
            </a:r>
            <a:endParaRPr lang="zh-CN" altLang="en-US"/>
          </a:p>
          <a:p>
            <a:r>
              <a:rPr lang="zh-CN" altLang="en-US"/>
              <a:t>目标市场营销：根据不同客户的需求和偏好，将市场划分为不同的细分市场，并选择目标市场进行营销活动。</a:t>
            </a:r>
            <a:endParaRPr lang="zh-CN" altLang="en-US"/>
          </a:p>
          <a:p>
            <a:r>
              <a:rPr lang="zh-CN" altLang="en-US"/>
              <a:t>定位市场营销：将产品或服务定位在特定的市场位置上，以满足特定客户的需求和期望。</a:t>
            </a:r>
            <a:endParaRPr lang="zh-CN" altLang="en-US"/>
          </a:p>
          <a:p>
            <a:r>
              <a:rPr lang="zh-CN" altLang="en-US"/>
              <a:t>差异化市场营销：通过提供独特的产品或服务，满足不同客户的需求和偏好，以增加市场份额和销售额。</a:t>
            </a:r>
            <a:endParaRPr lang="zh-CN" altLang="en-US"/>
          </a:p>
          <a:p>
            <a:r>
              <a:rPr lang="zh-CN" altLang="en-US"/>
              <a:t>集中化市场营销：将资源集中在特定的市场或客户群体上，以获得更高的市场份额和利润。</a:t>
            </a:r>
            <a:endParaRPr lang="zh-CN" altLang="en-US"/>
          </a:p>
        </p:txBody>
      </p:sp>
      <p:sp>
        <p:nvSpPr>
          <p:cNvPr id="10489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市场营销的定义与重要性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市场营销的基本原则</a:t>
            </a:r>
            <a:endParaRPr lang="zh-CN" altLang="en-US"/>
          </a:p>
        </p:txBody>
      </p:sp>
      <p:sp>
        <p:nvSpPr>
          <p:cNvPr id="104899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竞争导向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长期利益与短期利益平衡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目标市场明确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满足客户需求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市场营销的策略与手段</a:t>
            </a:r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营销策略：产品定位、目标市场、竞争分析、营销组合（产品、价格、渠道、促销）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8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营销手段：广告、公关、销售促进、人员推销、直接营销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64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数字营销：社交媒体、搜索引擎优化、电子邮件营销、内容营销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0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营销技术：大数据分析、客户关系管理、数据挖掘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品牌建设概述</a:t>
            </a:r>
            <a:endParaRPr lang="zh-CN" altLang="en-US"/>
          </a:p>
        </p:txBody>
      </p:sp>
      <p:sp>
        <p:nvSpPr>
          <p:cNvPr id="104911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品牌建设的定义与重要性</a:t>
            </a:r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"/>
            </p:custDataLst>
          </p:nvPr>
        </p:nvSpPr>
        <p:spPr>
          <a:xfrm>
            <a:off x="3372385" y="4666395"/>
            <a:ext cx="5441656" cy="1562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品牌建设的重要性：品牌建设对于企业的发展具有重要意义。首先，品牌建设有助于提高企业的市场竞争力，使企业在激烈的市场竞争中脱颖而出。其次，品牌建设有助于提升企业的形象和信誉，增强消费者对企业的信任和认可。最后，品牌建设有助于提高企业的经济效益，为企业创造更多的商业价值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标题"/>
          <p:cNvSpPr txBox="1"/>
          <p:nvPr>
            <p:custDataLst>
              <p:tags r:id="rId3"/>
            </p:custDataLst>
          </p:nvPr>
        </p:nvSpPr>
        <p:spPr>
          <a:xfrm>
            <a:off x="3372385" y="3928334"/>
            <a:ext cx="5441656" cy="68689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单击此处添加项标题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4"/>
            </p:custDataLst>
          </p:nvPr>
        </p:nvSpPr>
        <p:spPr>
          <a:xfrm>
            <a:off x="3372385" y="2190942"/>
            <a:ext cx="5441656" cy="1562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品牌建设的定义：品牌建设是指通过一系列有计划、有组织的营销活动，塑造品牌形象，提高品牌知名度和美誉度，从而吸引更多消费者关注和购买的过程。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标题"/>
          <p:cNvSpPr txBox="1"/>
          <p:nvPr>
            <p:custDataLst>
              <p:tags r:id="rId5"/>
            </p:custDataLst>
          </p:nvPr>
        </p:nvSpPr>
        <p:spPr>
          <a:xfrm>
            <a:off x="3372385" y="1452880"/>
            <a:ext cx="5441656" cy="68689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单击此处添加项标题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品牌建设的策略与手段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972637" y="174634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608330" y="174634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160564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品牌定位：明确品牌的目标市场和竞争优势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972637" y="322025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608330" y="322025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品牌名称与标识：设计易于记忆和辨认的品牌名称和标识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972637" y="469415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608330" y="469415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品牌形象：塑造品牌形象，提升品牌知名度和美誉度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6659169" y="174634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6294862" y="174634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品牌传播：通过广告、公关、销售等渠道进行品牌传播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64"/>
          <p:cNvSpPr/>
          <p:nvPr>
            <p:custDataLst>
              <p:tags r:id="rId14"/>
            </p:custDataLst>
          </p:nvPr>
        </p:nvSpPr>
        <p:spPr>
          <a:xfrm>
            <a:off x="6659169" y="322025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5"/>
          <p:cNvSpPr/>
          <p:nvPr>
            <p:custDataLst>
              <p:tags r:id="rId15"/>
            </p:custDataLst>
          </p:nvPr>
        </p:nvSpPr>
        <p:spPr>
          <a:xfrm>
            <a:off x="6294862" y="322025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品牌体验：提供优质的售后服务和产品体验，增强消费者对品牌的信任和忠诚度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67"/>
          <p:cNvSpPr/>
          <p:nvPr>
            <p:custDataLst>
              <p:tags r:id="rId17"/>
            </p:custDataLst>
          </p:nvPr>
        </p:nvSpPr>
        <p:spPr>
          <a:xfrm>
            <a:off x="6659169" y="4694159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8"/>
          <p:cNvSpPr/>
          <p:nvPr>
            <p:custDataLst>
              <p:tags r:id="rId18"/>
            </p:custDataLst>
          </p:nvPr>
        </p:nvSpPr>
        <p:spPr>
          <a:xfrm>
            <a:off x="6294862" y="4694159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品牌合作与联盟：与其他品牌或机构合作，共同推广品牌，扩大市场份额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品牌建设的核心要素</a:t>
            </a:r>
            <a:endParaRPr lang="zh-CN" altLang="en-US"/>
          </a:p>
        </p:txBody>
      </p:sp>
      <p:sp>
        <p:nvSpPr>
          <p:cNvPr id="1049286" name="圆角矩形 26"/>
          <p:cNvSpPr/>
          <p:nvPr>
            <p:custDataLst>
              <p:tags r:id="rId2"/>
            </p:custDataLst>
          </p:nvPr>
        </p:nvSpPr>
        <p:spPr>
          <a:xfrm>
            <a:off x="608330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28"/>
          <p:cNvSpPr/>
          <p:nvPr>
            <p:custDataLst>
              <p:tags r:id="rId3"/>
            </p:custDataLst>
          </p:nvPr>
        </p:nvSpPr>
        <p:spPr>
          <a:xfrm>
            <a:off x="610258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0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89422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品牌定位：明确品牌的目标市场和竞争优势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29"/>
          <p:cNvSpPr/>
          <p:nvPr>
            <p:custDataLst>
              <p:tags r:id="rId5"/>
            </p:custDataLst>
          </p:nvPr>
        </p:nvSpPr>
        <p:spPr>
          <a:xfrm>
            <a:off x="2470019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32"/>
          <p:cNvSpPr/>
          <p:nvPr>
            <p:custDataLst>
              <p:tags r:id="rId6"/>
            </p:custDataLst>
          </p:nvPr>
        </p:nvSpPr>
        <p:spPr>
          <a:xfrm>
            <a:off x="2471947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6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品牌名称与标识：易于记忆和辨识，与品牌形象相符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3"/>
          <p:cNvSpPr/>
          <p:nvPr>
            <p:custDataLst>
              <p:tags r:id="rId8"/>
            </p:custDataLst>
          </p:nvPr>
        </p:nvSpPr>
        <p:spPr>
          <a:xfrm>
            <a:off x="4331707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4"/>
          <p:cNvSpPr/>
          <p:nvPr>
            <p:custDataLst>
              <p:tags r:id="rId9"/>
            </p:custDataLst>
          </p:nvPr>
        </p:nvSpPr>
        <p:spPr>
          <a:xfrm>
            <a:off x="4333635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2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品牌故事和文化：传递品牌价值观和独特性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8"/>
          <p:cNvSpPr/>
          <p:nvPr>
            <p:custDataLst>
              <p:tags r:id="rId11"/>
            </p:custDataLst>
          </p:nvPr>
        </p:nvSpPr>
        <p:spPr>
          <a:xfrm>
            <a:off x="6193396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9"/>
          <p:cNvSpPr/>
          <p:nvPr>
            <p:custDataLst>
              <p:tags r:id="rId12"/>
            </p:custDataLst>
          </p:nvPr>
        </p:nvSpPr>
        <p:spPr>
          <a:xfrm>
            <a:off x="6195324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8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品牌传播策略：通过有效的传播渠道提升品牌知名度和美誉度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6"/>
          <p:cNvSpPr/>
          <p:nvPr>
            <p:custDataLst>
              <p:tags r:id="rId14"/>
            </p:custDataLst>
          </p:nvPr>
        </p:nvSpPr>
        <p:spPr>
          <a:xfrm>
            <a:off x="8055085" y="20038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7"/>
          <p:cNvSpPr/>
          <p:nvPr>
            <p:custDataLst>
              <p:tags r:id="rId15"/>
            </p:custDataLst>
          </p:nvPr>
        </p:nvSpPr>
        <p:spPr>
          <a:xfrm>
            <a:off x="8057013" y="20038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4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907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品牌体验和服务：提供优质的购物体验和服务，增强客户忠诚度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16"/>
          <p:cNvSpPr/>
          <p:nvPr>
            <p:custDataLst>
              <p:tags r:id="rId17"/>
            </p:custDataLst>
          </p:nvPr>
        </p:nvSpPr>
        <p:spPr>
          <a:xfrm>
            <a:off x="9916774" y="20038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8" name="圆角矩形 17"/>
          <p:cNvSpPr/>
          <p:nvPr>
            <p:custDataLst>
              <p:tags r:id="rId18"/>
            </p:custDataLst>
          </p:nvPr>
        </p:nvSpPr>
        <p:spPr>
          <a:xfrm>
            <a:off x="9918701" y="20038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0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907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品牌合作与联盟：与其他品牌或机构合作，扩大品牌影响力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市场营销与品牌建设的结合</a:t>
            </a:r>
            <a:endParaRPr lang="zh-CN" altLang="en-US"/>
          </a:p>
        </p:txBody>
      </p:sp>
      <p:sp>
        <p:nvSpPr>
          <p:cNvPr id="104935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https://d.book118.com/806151045234010031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企业管理中的市场营销与品牌建设</vt:lpstr>
      <vt:lpstr>目录</vt:lpstr>
      <vt:lpstr>添加章节标题</vt:lpstr>
      <vt:lpstr>市场营销概述</vt:lpstr>
      <vt:lpstr>市场营销的定义与重要性</vt:lpstr>
      <vt:lpstr>市场营销的基本原则</vt:lpstr>
      <vt:lpstr>市场营销的策略与手段</vt:lpstr>
      <vt:lpstr>品牌建设概述</vt:lpstr>
      <vt:lpstr>品牌建设的定义与重要性</vt:lpstr>
      <vt:lpstr>品牌建设的策略与手段</vt:lpstr>
      <vt:lpstr>品牌建设的核心要素</vt:lpstr>
      <vt:lpstr>市场营销与品牌建设的结合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2024-08-30T17:42:05.273</cp:lastPrinted>
  <dcterms:created xsi:type="dcterms:W3CDTF">2024-08-30T09:42:05Z</dcterms:created>
  <dcterms:modified xsi:type="dcterms:W3CDTF">2024-08-30T09:42:07Z</dcterms:modified>
</cp:coreProperties>
</file>