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F74B86-A0C9-4CC1-AD3D-FC6DDB925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3FEEF5-D977-4ED0-84F9-C8145C88B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EAC3C2-B0D2-469C-A37A-A60B5F33E9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CD222A-EB68-4AB9-BBA2-8687218C0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2B9846-9AEC-4A6D-AC6E-77E0056B42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256A7B-FD05-4D31-813C-0BA7C95973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1A4041-919B-4F93-8C2D-E6B5DFD570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5D8BF8-8CE4-46A9-9E5D-7C1B88842D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72A42-DC5A-44EF-9440-6A0D4F237D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0D3880-303A-4FED-AFA6-4763FEDC4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24FF5-65FE-499C-B0AD-EB33CEEF9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1532240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化学品生产操作工技术指南</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化学品生产操作工概述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化学品生产基础知识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安全操作规范与应急处理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质量控制与检验方法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环境保护与资源利用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团队协作与沟通技巧</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化学品生产操作工概述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定义：化学品生产操作工是负责操作和控制化学品生产设备的专业人员，确保生产过程安全、高效，并生产出符合质量标准的化学品。</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主要职责</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操作和控制生产设备，监控生产过程。</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检查和维护生产设备，确保设备正常运行。</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记录和报告生产数据，及时发现并解决问题。</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参与生产过程的优化和改进，提高生产效率和产品质量。</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7792" r="17792"/>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67" r="16667"/>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工作环境：化学品生产操作工通常需要在化工厂或相关企业的生产车间工作，可能接触到各种化学原料、中间体和成品，因此需要严格遵守安全操作规程和防护措施。</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工作环境与要求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熟悉生产设备和工艺流程，能够熟练操作生产设备。</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工作要求</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具备基本的化学知识和实验技能。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工作环境与要求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具备良好的安全意识和环保意识，能够识别和应对潜在的安全风险。</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具备良好的团队协作和沟通能力，能够与同事和上级有效沟通。</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工作环境与要求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初级操作工</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新入职的化学品生产操作工通常需要从初级操作工开始，通过实践和学习逐渐积累经验和技能。</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高级操作工/领班</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在中级操作工的基础上，通过进一步的学习和实践，可以晋升为高级操作工或领班，负责指导和管理初级和中级操作工，参与生产过程的优化和改进。</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生产主管/经理</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具备丰富工作经验和优秀管理能力的化学品生产操作工可以晋升为生产主管或经理，负责全面管理生产过程，包括生产计划、质量控制、成本控制等方面。</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中级操作工</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具备一定工作经验和技能的化学品生产操作工可以晋升为中级操作工，承担更复杂的生产任务和责任。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职业发展路径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化学品生产基础知识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根据化学品的物理和化学性质，可分为无机化学品、有机化学品、高分子化合物等。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包括化学品的物理性质（如颜色、气味、密度、熔点、沸点等）和化学性质（如可燃性、氧化性、还原性、毒性等）。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化学品分类与性质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化学品性质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化学品分类</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35474" r="3547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原料准备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反应过程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产品分离与纯化</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废水处理与环保措施</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生产工艺流程简介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选择适当的原料，进行预处理和配料。</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通过物理或化学方法将目标产物从反应混合物中分离出来，并进行纯化。</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在一定的温度、压力等条件下，使原料发生化学反应，生成目标产物。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对生产过程中产生的废水、废气等进行处理，确保排放符合环保要求。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包括反应器、搅拌器、加热装置等，用于实现化学反应过程。</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反应设备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如蒸馏塔、萃取塔等，用于将目标产物从混合物中分离出来。</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分离设备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如吸附柱、离子交换器等，用于提高产品的纯度。</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纯化设备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包括各种化学试剂、仪器和装置，用于检测和分析化学品的成分和性质。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检测与分析工具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设备与工具使用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安全操作规范与应急处理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安全操作规范</a:t>
              </a:r>
            </a:p>
          </p:txBody>
        </p:sp>
      </p:grpSp>
      <p:sp>
        <p:nvSpPr>
          <p:cNvPr id="24" name="AutoShape 24"/>
          <p:cNvSpPr/>
          <p:nvPr/>
        </p:nvSpPr>
        <p:spPr>
          <a:xfrm>
            <a:off x="1569100"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569100"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471231"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471231"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1875213" y="2149345"/>
            <a:ext cx="745452" cy="745452"/>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6777167" y="2149167"/>
            <a:ext cx="745808" cy="74580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875035" y="4373721"/>
            <a:ext cx="745808" cy="74580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6777167" y="4373721"/>
            <a:ext cx="745808" cy="745808"/>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233929"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严格遵守操作规程</a:t>
            </a:r>
          </a:p>
        </p:txBody>
      </p:sp>
      <p:sp>
        <p:nvSpPr>
          <p:cNvPr id="33" name="TextBox 33"/>
          <p:cNvSpPr txBox="1"/>
          <p:nvPr/>
        </p:nvSpPr>
        <p:spPr>
          <a:xfrm>
            <a:off x="8118203"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使用个人防护装备</a:t>
            </a:r>
          </a:p>
        </p:txBody>
      </p:sp>
      <p:sp>
        <p:nvSpPr>
          <p:cNvPr id="34" name="TextBox 34"/>
          <p:cNvSpPr txBox="1"/>
          <p:nvPr/>
        </p:nvSpPr>
        <p:spPr>
          <a:xfrm>
            <a:off x="3233929"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注意操作环境</a:t>
            </a:r>
          </a:p>
        </p:txBody>
      </p:sp>
      <p:sp>
        <p:nvSpPr>
          <p:cNvPr id="35" name="TextBox 35"/>
          <p:cNvSpPr txBox="1"/>
          <p:nvPr/>
        </p:nvSpPr>
        <p:spPr>
          <a:xfrm>
            <a:off x="8118203"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定期检查和维护设备</a:t>
            </a:r>
          </a:p>
        </p:txBody>
      </p:sp>
      <p:sp>
        <p:nvSpPr>
          <p:cNvPr id="36" name="TextBox 36"/>
          <p:cNvSpPr txBox="1"/>
          <p:nvPr/>
        </p:nvSpPr>
        <p:spPr>
          <a:xfrm>
            <a:off x="3266990" y="2149345"/>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按照工艺要求和设备操作规程进行操作，确保生产过程中的安全。</a:t>
            </a:r>
          </a:p>
        </p:txBody>
      </p:sp>
      <p:sp>
        <p:nvSpPr>
          <p:cNvPr id="37" name="TextBox 37"/>
          <p:cNvSpPr txBox="1"/>
          <p:nvPr/>
        </p:nvSpPr>
        <p:spPr>
          <a:xfrm>
            <a:off x="8151265" y="2149345"/>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根据生产过程中的危险源和风险评估结果，选择合适的个人防护装备，如防护服、防护眼镜、防毒面具等。</a:t>
            </a:r>
          </a:p>
        </p:txBody>
      </p:sp>
      <p:sp>
        <p:nvSpPr>
          <p:cNvPr id="38" name="TextBox 38"/>
          <p:cNvSpPr txBox="1"/>
          <p:nvPr/>
        </p:nvSpPr>
        <p:spPr>
          <a:xfrm>
            <a:off x="3266990" y="4373721"/>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保持操作环境整洁、干燥、通风良好，避免产生静电和火花等危险因素。</a:t>
            </a:r>
          </a:p>
        </p:txBody>
      </p:sp>
      <p:sp>
        <p:nvSpPr>
          <p:cNvPr id="39" name="TextBox 39"/>
          <p:cNvSpPr txBox="1"/>
          <p:nvPr/>
        </p:nvSpPr>
        <p:spPr>
          <a:xfrm>
            <a:off x="8151265" y="4373721"/>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定期对生产设备进行检查和维护，确保设备处于良好状态，防止因设备故障引发事故。</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https://d.book118.com/806153224024010043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2024-09-10T23:02:55.277</cp:lastPrinted>
  <dcterms:created xsi:type="dcterms:W3CDTF">2024-09-10T15:02:55Z</dcterms:created>
  <dcterms:modified xsi:type="dcterms:W3CDTF">2024-09-10T15:02:57Z</dcterms:modified>
</cp:coreProperties>
</file>