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E6BA28-C151-44F0-A537-03E3DE7F2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AEC969-5CF5-4B78-8F84-A6B8BC866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E75DA8-8651-4050-B532-DE453532E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38377D-B581-49BA-9093-789C274361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4003F2-9B93-40FB-AAFC-008E4A218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D173DC-70A2-44AD-AA99-E225F10F1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F06A37-A9B7-43E3-BC95-CBCA8DE95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273E7C-5A22-4A0C-A6D8-9A916AA01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C67297-4E8A-4AC5-B274-30755D720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AC886A-2CC4-45AC-8762-06FC92452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019276-1C5A-4DB4-BE13-99EFDC7B0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154133241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《微课的设计与制作》ppt课件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微课概述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微课设计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微课制作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微课评价与优化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微课概述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简短、精炼、高效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微课是一种简短、精炼、高效的学习资源，通常以视频形式呈现，针对某一知识点或教学环节进行讲解，时间一般在5-10分钟内。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微课定义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针对性强、内容精炼、学习便捷、交互性好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课具有针对性强、内容精炼、学习便捷、交互性好等特点。它针对特定的知识点或教学环节进行讲解，主题突出，内容精炼；同时，微课以视频形式呈现，方便学习者随时随地学习；此外，微课还具有良好的交互性，能够实现师生互动、生生互动等多种形式的交互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微课的特点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在线教育、移动学习、混合学习、翻转课堂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课在在线教育、移动学习、混合学习、翻转课堂等多种场景中得到广泛应用。通过在线教育平台，学习者可以观看微课进行自主学习；移动学习则让学习者在任何时间、任何地点都能学习；混合学习将传统课堂教学与在线学习相结合，提高学习效果；翻转课堂则通过学生在课前观看微课，课堂上进行讨论和互动，实现教学方式的创新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微课的应用场景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微课设计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选题是微课设计的第一步，需要结合实际需求和教学目标进行选择。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在选题设计时，需要考虑学生的学习需求、教师的教学需求以及实际应用场景，选择一个具有代表性和实用性的主题。同时，要确保选题内容明确、具体，能够突出重点和难点。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选题设计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内容设计是微课设计的核心，需要结合选题进行深入分析和规划。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在内容设计阶段，需要对选题进行深入分析，明确教学目标和重难点，并制定详细的教学计划。同时，要注重教学内容的呈现方式，如文字、图片、视频等，以提高学生的学习兴趣和效果。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结构设计是微课设计的骨架，需要合理安排教学内容的顺序和逻辑关系。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在结构设计阶段，需要考虑如何将教学内容有机地串联起来，形成一个完整的教学过程。同时，要注重教学节奏的把握，合理安排教学环节和时间分配，确保学生能够顺利掌握知识点。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视觉设计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视觉设计是微课设计的面子，需要注重画面美观、清晰、易于理解。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在视觉设计阶段，需要考虑画面的布局、颜色搭配、字体选择等方面，使画面美观、清晰、易于理解。同时，要注重动画效果的使用，以吸引学生的注意力，提高教学效果。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微课制作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https://d.book118.com/806154133241010033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2024-09-02T20:13:27.224</cp:lastPrinted>
  <dcterms:created xsi:type="dcterms:W3CDTF">2024-09-02T12:13:27Z</dcterms:created>
  <dcterms:modified xsi:type="dcterms:W3CDTF">2024-09-02T12:13:29Z</dcterms:modified>
</cp:coreProperties>
</file>