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3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9E8CB-22F2-4BB0-B927-50BB994B0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DC278-19BB-4F43-B2C2-25EE6D54B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EF44C-F993-4324-BE81-9CAAAB09F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C3E48-4361-458D-B2DE-430CCB076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FE5D3-97B5-4CAD-9F99-3558D100E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25E23-193A-4247-A874-CBF61BE58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BCFB0-9A37-4966-8CF3-189263513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C31C7-030A-4BE9-B008-96AE848D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BE99B-6C28-44AF-9B28-56D1F3C6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B867A-F82D-43CD-85E5-11FF7117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D89AD-1717-4928-A135-6877D5D64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tags" Target="../tags/tag1.xml" /><Relationship Id="rId4" Type="http://schemas.openxmlformats.org/officeDocument/2006/relationships/image" Target="../media/image2.jpeg" /><Relationship Id="rId5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0.jpeg" /><Relationship Id="rId7" Type="http://schemas.openxmlformats.org/officeDocument/2006/relationships/tags" Target="../tags/tag6.xml" /><Relationship Id="rId8" Type="http://schemas.openxmlformats.org/officeDocument/2006/relationships/image" Target="../media/image5.png" /><Relationship Id="rId9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11.jpeg" /><Relationship Id="rId7" Type="http://schemas.openxmlformats.org/officeDocument/2006/relationships/image" Target="../media/image5.png" /><Relationship Id="rId8" Type="http://schemas.openxmlformats.org/officeDocument/2006/relationships/tags" Target="../tags/tag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.xml" /><Relationship Id="rId11" Type="http://schemas.openxmlformats.org/officeDocument/2006/relationships/image" Target="../media/image5.png" /><Relationship Id="rId12" Type="http://schemas.openxmlformats.org/officeDocument/2006/relationships/tags" Target="../tags/tag21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image" Target="../media/image12.jpeg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image" Target="../media/image13.jpeg" /><Relationship Id="rId17" Type="http://schemas.openxmlformats.org/officeDocument/2006/relationships/tags" Target="../tags/tag36.xml" /><Relationship Id="rId18" Type="http://schemas.openxmlformats.org/officeDocument/2006/relationships/image" Target="../media/image5.png" /><Relationship Id="rId19" Type="http://schemas.openxmlformats.org/officeDocument/2006/relationships/tags" Target="../tags/tag37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541521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595" y="5504180"/>
            <a:ext cx="6632575" cy="63055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8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读书分享</a:t>
            </a:r>
            <a:endParaRPr lang="en-US" sz="28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04595" y="3710940"/>
            <a:ext cx="6863715" cy="159131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20000"/>
              </a:lnSpc>
            </a:pPr>
            <a:r>
              <a:rPr lang="en-US" sz="80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《雷雨》</a:t>
            </a:r>
            <a:endParaRPr lang="en-US" sz="80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637540" y="616585"/>
            <a:ext cx="10844530" cy="2938780"/>
            <a:chOff x="1004" y="971"/>
            <a:chExt cx="17078" cy="4628"/>
          </a:xfrm>
        </p:grpSpPr>
        <p:pic>
          <p:nvPicPr>
            <p:cNvPr id="103" name="图片 102"/>
            <p:cNvPicPr/>
            <p:nvPr/>
          </p:nvPicPr>
          <p:blipFill>
            <a:blip r:embed="rId2"/>
            <a:srcRect t="47222" b="22778"/>
            <a:stretch>
              <a:fillRect/>
            </a:stretch>
          </p:blipFill>
          <p:spPr>
            <a:xfrm>
              <a:off x="1004" y="971"/>
              <a:ext cx="10756" cy="455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4" name="图片 10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760" y="971"/>
              <a:ext cx="6323" cy="4629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707128"/>
            <a:ext cx="4792980" cy="343281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作品背景与作者简介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剧情梳理与人物关系解析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主题思想与艺术特色分析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经典片段欣赏与解读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社会反响与批评观点整理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个人感悟与启示分享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5" name="图片 104"/>
          <p:cNvPicPr/>
          <p:nvPr/>
        </p:nvPicPr>
        <p:blipFill>
          <a:blip r:embed="rId4"/>
          <a:stretch>
            <a:fillRect/>
          </a:stretch>
        </p:blipFill>
        <p:spPr>
          <a:xfrm>
            <a:off x="762000" y="3276600"/>
            <a:ext cx="4370705" cy="27952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作品背景与作者简介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0" y="1524000"/>
            <a:ext cx="3950970" cy="2204085"/>
          </a:xfrm>
          <a:prstGeom prst="rect">
            <a:avLst/>
          </a:prstGeom>
        </p:spPr>
      </p:pic>
      <p:pic>
        <p:nvPicPr>
          <p:cNvPr id="100" name="图片 99"/>
          <p:cNvPicPr/>
          <p:nvPr/>
        </p:nvPicPr>
        <p:blipFill>
          <a:blip r:embed="rId3"/>
          <a:stretch>
            <a:fillRect/>
          </a:stretch>
        </p:blipFill>
        <p:spPr>
          <a:xfrm>
            <a:off x="4191000" y="1524000"/>
            <a:ext cx="3881755" cy="21691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1" name="图片 100"/>
          <p:cNvPicPr/>
          <p:nvPr/>
        </p:nvPicPr>
        <p:blipFill>
          <a:blip r:embed="rId4"/>
          <a:stretch>
            <a:fillRect/>
          </a:stretch>
        </p:blipFill>
        <p:spPr>
          <a:xfrm>
            <a:off x="8229600" y="1524000"/>
            <a:ext cx="3854450" cy="21024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609605" y="609605"/>
            <a:ext cx="10972876" cy="9144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200" b="1" spc="26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FillTx/>
                <a:latin typeface="微软雅黑" panose="020b0503020204020204" charset="-122"/>
                <a:ea typeface="微软雅黑" panose="020b0503020204020204" charset="-122"/>
              </a:rPr>
              <a:t>曹禺生平及主要成就</a:t>
            </a:r>
            <a:endParaRPr lang="en-US" sz="4200" b="1" spc="26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Title 6"/>
          <p:cNvSpPr txBox="1"/>
          <p:nvPr>
            <p:custDataLst>
              <p:tags r:id="rId3"/>
            </p:custDataLst>
          </p:nvPr>
        </p:nvSpPr>
        <p:spPr>
          <a:xfrm>
            <a:off x="609600" y="1828800"/>
            <a:ext cx="5943638" cy="13716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2300" spc="18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曹禺，原名万家宝，中国现代话剧史上成就最高的剧作家之一。</a:t>
            </a:r>
            <a:endParaRPr lang="en-US" sz="2300" spc="18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itle 6"/>
          <p:cNvSpPr txBox="1"/>
          <p:nvPr>
            <p:custDataLst>
              <p:tags r:id="rId4"/>
            </p:custDataLst>
          </p:nvPr>
        </p:nvSpPr>
        <p:spPr>
          <a:xfrm>
            <a:off x="609600" y="3352800"/>
            <a:ext cx="5943638" cy="13716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23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他的作品对中国现代话剧的发展产生了深远影响，被誉为“中国的莎士比亚”。</a:t>
            </a:r>
            <a:endParaRPr lang="en-US" sz="2300" spc="15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itle 6"/>
          <p:cNvSpPr txBox="1"/>
          <p:nvPr>
            <p:custDataLst>
              <p:tags r:id="rId5"/>
            </p:custDataLst>
          </p:nvPr>
        </p:nvSpPr>
        <p:spPr>
          <a:xfrm>
            <a:off x="609600" y="4876800"/>
            <a:ext cx="5943638" cy="13716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2300" spc="18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主要成就包括《雷雨》、《日出》、《原野》等多部经典话剧作品。</a:t>
            </a:r>
            <a:endParaRPr lang="en-US" sz="2300" spc="18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34" name="图片 3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607368" y="1828800"/>
            <a:ext cx="3225800" cy="44196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440" h="6960">
                <a:moveTo>
                  <a:pt x="0" y="0"/>
                </a:moveTo>
                <a:lnTo>
                  <a:pt x="7440" y="0"/>
                </a:lnTo>
                <a:lnTo>
                  <a:pt x="7440" y="6960"/>
                </a:lnTo>
                <a:lnTo>
                  <a:pt x="0" y="696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文本框 32"/>
          <p:cNvSpPr txBox="1"/>
          <p:nvPr>
            <p:custDataLst>
              <p:tags r:id="rId3"/>
            </p:custDataLst>
          </p:nvPr>
        </p:nvSpPr>
        <p:spPr>
          <a:xfrm>
            <a:off x="609562" y="609605"/>
            <a:ext cx="10972876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3600" b="1" spc="2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《雷雨》创作背景及历史地位</a:t>
            </a:r>
            <a:endParaRPr lang="en-US" sz="3600" b="1" spc="200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Title 6"/>
          <p:cNvSpPr txBox="1"/>
          <p:nvPr>
            <p:custDataLst>
              <p:tags r:id="rId4"/>
            </p:custDataLst>
          </p:nvPr>
        </p:nvSpPr>
        <p:spPr>
          <a:xfrm>
            <a:off x="6915155" y="1676413"/>
            <a:ext cx="4667288" cy="182881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《雷雨》是中国现代话剧成熟的里程碑，被誉为中国现代话剧的奠基之作。</a:t>
            </a:r>
            <a:endParaRPr 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330200" lvl="1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1600" spc="8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该剧在文学史上具有重要的地位，被多次改编成电影、电视剧和戏剧等艺术形式。</a:t>
            </a:r>
            <a:endParaRPr lang="en-US" sz="1600" spc="8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itle 6"/>
          <p:cNvSpPr txBox="1"/>
          <p:nvPr>
            <p:custDataLst>
              <p:tags r:id="rId5"/>
            </p:custDataLst>
          </p:nvPr>
        </p:nvSpPr>
        <p:spPr>
          <a:xfrm>
            <a:off x="6915155" y="3810031"/>
            <a:ext cx="4667288" cy="213361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《雷雨》创作于1933年，是曹禺的处女作和成名作。</a:t>
            </a:r>
            <a:endParaRPr 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330200" lvl="1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1600" spc="8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该剧以1925年前后的中国社会为背景，描写了一个带有浓厚封建色彩的资产阶级家庭内部的悲剧。</a:t>
            </a:r>
            <a:endParaRPr lang="en-US" sz="1600" spc="8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7" name="图片 106"/>
          <p:cNvPicPr/>
          <p:nvPr/>
        </p:nvPicPr>
        <p:blipFill>
          <a:blip r:embed="rId6"/>
          <a:stretch>
            <a:fillRect/>
          </a:stretch>
        </p:blipFill>
        <p:spPr>
          <a:xfrm>
            <a:off x="1066800" y="1905000"/>
            <a:ext cx="5363845" cy="37973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8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1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3"/>
            </p:custDataLst>
          </p:nvPr>
        </p:nvSpPr>
        <p:spPr>
          <a:xfrm>
            <a:off x="457155" y="152401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3400" b="1" spc="18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时代背景对作品影响</a:t>
            </a:r>
            <a:endParaRPr lang="en-US" sz="3400" b="1" spc="180">
              <a:solidFill>
                <a:schemeClr val="accen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圆角矩形 6"/>
          <p:cNvSpPr/>
          <p:nvPr>
            <p:custDataLst>
              <p:tags r:id="rId4"/>
            </p:custDataLst>
          </p:nvPr>
        </p:nvSpPr>
        <p:spPr>
          <a:xfrm>
            <a:off x="7620000" y="1524000"/>
            <a:ext cx="3810000" cy="4572000"/>
          </a:xfrm>
          <a:prstGeom prst="roundRect">
            <a:avLst>
              <a:gd name="adj" fmla="val 3715"/>
            </a:avLst>
          </a:prstGeom>
          <a:solidFill>
            <a:schemeClr val="lt2"/>
          </a:solidFill>
          <a:ln>
            <a:noFill/>
          </a:ln>
          <a:effectLst>
            <a:outerShdw blurRad="127000" dir="5400000" algn="ctr" rotWithShape="0">
              <a:schemeClr val="lt2">
                <a:lumMod val="75000"/>
                <a:alpha val="8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矩形 13"/>
          <p:cNvSpPr/>
          <p:nvPr>
            <p:custDataLst>
              <p:tags r:id="rId5"/>
            </p:custDataLst>
          </p:nvPr>
        </p:nvSpPr>
        <p:spPr>
          <a:xfrm>
            <a:off x="762000" y="3200400"/>
            <a:ext cx="6858000" cy="15240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27000" dir="5400000" algn="ctr" rotWithShape="0">
              <a:schemeClr val="lt2">
                <a:lumMod val="75000"/>
                <a:alpha val="8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34" name="图片 3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18182" r="18182"/>
          <a:stretch>
            <a:fillRect/>
          </a:stretch>
        </p:blipFill>
        <p:spPr>
          <a:xfrm>
            <a:off x="7924751" y="2133600"/>
            <a:ext cx="3200400" cy="33528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40" h="5280">
                <a:moveTo>
                  <a:pt x="0" y="0"/>
                </a:moveTo>
                <a:lnTo>
                  <a:pt x="5040" y="0"/>
                </a:lnTo>
                <a:lnTo>
                  <a:pt x="5040" y="5280"/>
                </a:lnTo>
                <a:lnTo>
                  <a:pt x="0" y="528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Title 6"/>
          <p:cNvSpPr txBox="1"/>
          <p:nvPr>
            <p:custDataLst>
              <p:tags r:id="rId8"/>
            </p:custDataLst>
          </p:nvPr>
        </p:nvSpPr>
        <p:spPr>
          <a:xfrm>
            <a:off x="1219151" y="1978795"/>
            <a:ext cx="6096000" cy="1058532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2000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20世纪30年代是中国社会动荡不安的时期，各种社会矛盾尖锐。</a:t>
            </a:r>
            <a:endParaRPr lang="en-US" sz="2000" spc="1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itle 6"/>
          <p:cNvSpPr txBox="1"/>
          <p:nvPr>
            <p:custDataLst>
              <p:tags r:id="rId9"/>
            </p:custDataLst>
          </p:nvPr>
        </p:nvSpPr>
        <p:spPr>
          <a:xfrm>
            <a:off x="1219151" y="3427574"/>
            <a:ext cx="6096000" cy="1067664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2000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时代背景使得《雷雨》具有了深刻的社会意义和现实主义精神，引起了广泛的社会共鸣和反响。</a:t>
            </a:r>
            <a:endParaRPr lang="en-US" sz="2000" spc="1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itle 6"/>
          <p:cNvSpPr txBox="1"/>
          <p:nvPr>
            <p:custDataLst>
              <p:tags r:id="rId10"/>
            </p:custDataLst>
          </p:nvPr>
        </p:nvSpPr>
        <p:spPr>
          <a:xfrm>
            <a:off x="1219151" y="4876127"/>
            <a:ext cx="6096000" cy="106747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2000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曹禺在《雷雨》中通过家庭内部的矛盾纠葛，反映了当时社会的阶级矛盾和斗争。</a:t>
            </a:r>
            <a:endParaRPr lang="en-US" sz="2000" spc="1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剧情梳理与人物关系解析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0" y="1524000"/>
            <a:ext cx="3950970" cy="2204085"/>
          </a:xfrm>
          <a:prstGeom prst="rect">
            <a:avLst/>
          </a:prstGeom>
        </p:spPr>
      </p:pic>
      <p:pic>
        <p:nvPicPr>
          <p:cNvPr id="100" name="图片 99"/>
          <p:cNvPicPr/>
          <p:nvPr/>
        </p:nvPicPr>
        <p:blipFill>
          <a:blip r:embed="rId3"/>
          <a:stretch>
            <a:fillRect/>
          </a:stretch>
        </p:blipFill>
        <p:spPr>
          <a:xfrm>
            <a:off x="4191000" y="1524000"/>
            <a:ext cx="3881755" cy="21691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1" name="图片 100"/>
          <p:cNvPicPr/>
          <p:nvPr/>
        </p:nvPicPr>
        <p:blipFill>
          <a:blip r:embed="rId4"/>
          <a:stretch>
            <a:fillRect/>
          </a:stretch>
        </p:blipFill>
        <p:spPr>
          <a:xfrm>
            <a:off x="8229600" y="1524000"/>
            <a:ext cx="3854450" cy="21024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8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>
            <p:custDataLst>
              <p:tags r:id="rId2"/>
            </p:custDataLst>
          </p:nvPr>
        </p:nvSpPr>
        <p:spPr>
          <a:xfrm>
            <a:off x="609600" y="684584"/>
            <a:ext cx="10972800" cy="676274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000" b="1" spc="24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FillTx/>
                <a:latin typeface="微软雅黑" panose="020b0503020204020204" charset="-122"/>
                <a:ea typeface="微软雅黑" panose="020b0503020204020204" charset="-122"/>
              </a:rPr>
              <a:t>主要情节发展脉络</a:t>
            </a:r>
            <a:endParaRPr lang="en-US" sz="4000" b="1" spc="24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" name="矩形 35"/>
          <p:cNvSpPr/>
          <p:nvPr>
            <p:custDataLst>
              <p:tags r:id="rId3"/>
            </p:custDataLst>
          </p:nvPr>
        </p:nvSpPr>
        <p:spPr>
          <a:xfrm>
            <a:off x="0" y="1665658"/>
            <a:ext cx="12192000" cy="5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39" name="文本框 38"/>
          <p:cNvSpPr txBox="1"/>
          <p:nvPr>
            <p:custDataLst>
              <p:tags r:id="rId4"/>
            </p:custDataLst>
          </p:nvPr>
        </p:nvSpPr>
        <p:spPr>
          <a:xfrm>
            <a:off x="1511300" y="1969135"/>
            <a:ext cx="4675505" cy="11283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en-US" sz="1700" spc="1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rPr>
              <a:t>暴露家庭矛盾</a:t>
            </a:r>
            <a:endParaRPr lang="en-US" sz="1700" spc="1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charset="-122"/>
            </a:endParaRPr>
          </a:p>
          <a:p>
            <a:pPr marL="330200" lvl="1" indent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1500" spc="8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rPr>
              <a:t>通过周朴园对家庭的专制统治，以及繁漪、周萍、四凤等人之间的情感纠葛，逐步暴露家庭内部的深刻矛盾。</a:t>
            </a:r>
            <a:endParaRPr lang="en-US" sz="1500" spc="8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40" name="文本框 39"/>
          <p:cNvSpPr txBox="1"/>
          <p:nvPr>
            <p:custDataLst>
              <p:tags r:id="rId5"/>
            </p:custDataLst>
          </p:nvPr>
        </p:nvSpPr>
        <p:spPr>
          <a:xfrm>
            <a:off x="1511300" y="3428365"/>
            <a:ext cx="4675505" cy="11283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00" lvl="0" indent="-3175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en-US" sz="1700" spc="9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rPr>
              <a:t>激化冲突</a:t>
            </a:r>
            <a:endParaRPr lang="en-US" sz="1700" spc="9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charset="-122"/>
            </a:endParaRPr>
          </a:p>
          <a:p>
            <a:pPr marL="317500" lvl="1" indent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1500" spc="7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rPr>
              <a:t>周萍与四凤的相爱，使得原本复杂的家庭关系更加混乱，繁漪在绝望中揭露了周萍的身世秘密，导致周萍自杀，四凤触电身亡。</a:t>
            </a:r>
            <a:endParaRPr lang="en-US" sz="1500" spc="7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charset="-122"/>
            </a:endParaRPr>
          </a:p>
        </p:txBody>
      </p:sp>
      <p:cxnSp>
        <p:nvCxnSpPr>
          <p:cNvPr id="41" name="直接连接符 40"/>
          <p:cNvCxnSpPr>
            <a:stCxn id="42" idx="2"/>
            <a:endCxn id="43" idx="2"/>
          </p:cNvCxnSpPr>
          <p:nvPr>
            <p:custDataLst>
              <p:tags r:id="rId6"/>
            </p:custDataLst>
          </p:nvPr>
        </p:nvCxnSpPr>
        <p:spPr>
          <a:xfrm flipH="1">
            <a:off x="704989" y="2332341"/>
            <a:ext cx="0" cy="1466215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对角圆角矩形 41"/>
          <p:cNvSpPr/>
          <p:nvPr>
            <p:custDataLst>
              <p:tags r:id="rId7"/>
            </p:custDataLst>
          </p:nvPr>
        </p:nvSpPr>
        <p:spPr>
          <a:xfrm>
            <a:off x="704989" y="2138357"/>
            <a:ext cx="615691" cy="387970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6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b="1"/>
          </a:p>
        </p:txBody>
      </p:sp>
      <p:sp>
        <p:nvSpPr>
          <p:cNvPr id="43" name="对角圆角矩形 42"/>
          <p:cNvSpPr/>
          <p:nvPr>
            <p:custDataLst>
              <p:tags r:id="rId8"/>
            </p:custDataLst>
          </p:nvPr>
        </p:nvSpPr>
        <p:spPr>
          <a:xfrm>
            <a:off x="704989" y="3604511"/>
            <a:ext cx="615691" cy="387970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6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b="1"/>
          </a:p>
        </p:txBody>
      </p:sp>
      <p:cxnSp>
        <p:nvCxnSpPr>
          <p:cNvPr id="44" name="直接连接符 43"/>
          <p:cNvCxnSpPr>
            <a:stCxn id="43" idx="2"/>
            <a:endCxn id="46" idx="2"/>
          </p:cNvCxnSpPr>
          <p:nvPr>
            <p:custDataLst>
              <p:tags r:id="rId9"/>
            </p:custDataLst>
          </p:nvPr>
        </p:nvCxnSpPr>
        <p:spPr>
          <a:xfrm flipH="1">
            <a:off x="704989" y="3798496"/>
            <a:ext cx="0" cy="1466215"/>
          </a:xfrm>
          <a:prstGeom prst="line">
            <a:avLst/>
          </a:prstGeom>
          <a:ln w="12700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文本框 44"/>
          <p:cNvSpPr txBox="1"/>
          <p:nvPr>
            <p:custDataLst>
              <p:tags r:id="rId10"/>
            </p:custDataLst>
          </p:nvPr>
        </p:nvSpPr>
        <p:spPr>
          <a:xfrm>
            <a:off x="1511300" y="4887595"/>
            <a:ext cx="4675505" cy="11283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en-US" sz="1700" spc="1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rPr>
              <a:t>悲剧结局</a:t>
            </a:r>
            <a:endParaRPr lang="en-US" sz="1700" spc="1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charset="-122"/>
            </a:endParaRPr>
          </a:p>
          <a:p>
            <a:pPr marL="330200" lvl="1" indent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sz="1500" spc="8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</a:rPr>
              <a:t>在一系列冲突和矛盾激化后，家庭伦理道德彻底崩溃，所有主要人物都陷入了悲剧的命运。</a:t>
            </a:r>
            <a:endParaRPr lang="en-US" sz="1500" spc="8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46" name="对角圆角矩形 16"/>
          <p:cNvSpPr/>
          <p:nvPr>
            <p:custDataLst>
              <p:tags r:id="rId11"/>
            </p:custDataLst>
          </p:nvPr>
        </p:nvSpPr>
        <p:spPr>
          <a:xfrm>
            <a:off x="704989" y="5070666"/>
            <a:ext cx="615691" cy="387970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6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b="1"/>
          </a:p>
        </p:txBody>
      </p:sp>
      <p:cxnSp>
        <p:nvCxnSpPr>
          <p:cNvPr id="47" name="直接连接符 46"/>
          <p:cNvCxnSpPr>
            <a:stCxn id="46" idx="2"/>
          </p:cNvCxnSpPr>
          <p:nvPr>
            <p:custDataLst>
              <p:tags r:id="rId12"/>
            </p:custDataLst>
          </p:nvPr>
        </p:nvCxnSpPr>
        <p:spPr>
          <a:xfrm flipH="1">
            <a:off x="704989" y="5264651"/>
            <a:ext cx="0" cy="983114"/>
          </a:xfrm>
          <a:prstGeom prst="line">
            <a:avLst/>
          </a:prstGeom>
          <a:ln w="12700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704989" y="2122886"/>
            <a:ext cx="615678" cy="44967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FFFFFF"/>
                </a:solidFill>
              </a:rPr>
              <a:t>01</a:t>
            </a:r>
            <a:endParaRPr lang="en-US" altLang="zh-CN" sz="1600" b="1">
              <a:solidFill>
                <a:srgbClr val="FFFFFF"/>
              </a:solidFill>
            </a:endParaRPr>
          </a:p>
        </p:txBody>
      </p:sp>
      <p:sp>
        <p:nvSpPr>
          <p:cNvPr id="49" name="文本框 48"/>
          <p:cNvSpPr txBox="1"/>
          <p:nvPr>
            <p:custDataLst>
              <p:tags r:id="rId14"/>
            </p:custDataLst>
          </p:nvPr>
        </p:nvSpPr>
        <p:spPr>
          <a:xfrm>
            <a:off x="704989" y="3571487"/>
            <a:ext cx="615678" cy="44967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FFFFFF"/>
                </a:solidFill>
              </a:rPr>
              <a:t>02</a:t>
            </a:r>
            <a:endParaRPr lang="en-US" altLang="zh-CN" sz="1600" b="1">
              <a:solidFill>
                <a:srgbClr val="FFFFFF"/>
              </a:solidFill>
            </a:endParaRPr>
          </a:p>
        </p:txBody>
      </p:sp>
      <p:sp>
        <p:nvSpPr>
          <p:cNvPr id="50" name="文本框 49"/>
          <p:cNvSpPr txBox="1"/>
          <p:nvPr>
            <p:custDataLst>
              <p:tags r:id="rId15"/>
            </p:custDataLst>
          </p:nvPr>
        </p:nvSpPr>
        <p:spPr>
          <a:xfrm>
            <a:off x="704989" y="5039815"/>
            <a:ext cx="615678" cy="44967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FFFFFF"/>
                </a:solidFill>
              </a:rPr>
              <a:t>03</a:t>
            </a:r>
            <a:endParaRPr lang="en-US" altLang="zh-CN" sz="1600" b="1">
              <a:solidFill>
                <a:srgbClr val="FFFFFF"/>
              </a:solidFill>
            </a:endParaRPr>
          </a:p>
        </p:txBody>
      </p:sp>
      <p:pic>
        <p:nvPicPr>
          <p:cNvPr id="38" name="图片 37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l="5347" t="32337" r="2068"/>
          <a:stretch>
            <a:fillRect/>
          </a:stretch>
        </p:blipFill>
        <p:spPr>
          <a:xfrm>
            <a:off x="6400800" y="2286000"/>
            <a:ext cx="5339715" cy="39027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6000">
                <a:moveTo>
                  <a:pt x="0" y="0"/>
                </a:moveTo>
                <a:lnTo>
                  <a:pt x="8160" y="0"/>
                </a:lnTo>
                <a:lnTo>
                  <a:pt x="8160" y="6000"/>
                </a:lnTo>
                <a:lnTo>
                  <a:pt x="0" y="60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周朴园</a:t>
            </a:r>
            <a:endParaRPr lang="en-US" sz="2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繁漪</a:t>
            </a:r>
            <a:endParaRPr lang="en-US" sz="2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周萍</a:t>
            </a:r>
            <a:endParaRPr lang="en-US" sz="2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四凤</a:t>
            </a:r>
            <a:endParaRPr lang="en-US" sz="2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角色设定及性格特点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资本家、封建家长，专制、冷酷、虚伪，是家庭悲剧的制造者。</a:t>
            </a:r>
            <a:endParaRPr lang="en-US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周朴园与女仆所生之子，懦弱、自私，既想摆脱与繁漪的不伦关系，又无法抗拒四凤的爱情。</a:t>
            </a:r>
            <a:endParaRPr lang="en-US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969645" y="5113020"/>
            <a:ext cx="3524885" cy="10826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周朴园的妻子，受过良好教育，但被封建家庭压抑，性格扭曲，具有反抗精神。</a:t>
            </a:r>
            <a:endParaRPr lang="en-US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单纯、善良的女仆，与周萍相爱，但最终成为家庭悲剧的牺牲品。</a:t>
            </a:r>
            <a:endParaRPr lang="en-US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2"/>
          <a:stretch>
            <a:fillRect/>
          </a:stretch>
        </p:blipFill>
        <p:spPr>
          <a:xfrm>
            <a:off x="3581400" y="1524000"/>
            <a:ext cx="4791075" cy="3194050"/>
          </a:xfrm>
          <a:prstGeom prst="round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主仆关系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在封建家庭中，主仆关系也是一种重要的伦理关系。《雷雨》中通过周朴园与四凤之间的主仆关系，揭示了封建家庭的等级制度和道德观念。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父子关系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周朴园与周萍之间的父子关系复杂而微妙，既有血缘上的联系，又有道德上的冲突。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夫妻关系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周朴园与繁漪之间的夫妻关系名存实亡，双方缺乏真正的沟通和理解。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兄弟姐妹关系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周萍与四凤之间虽然存在爱情关系，但在家庭伦理道德的束缚下，他们无法摆脱命运的安排。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家庭伦理关系探讨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主题思想与艺术特色分析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0" y="1524000"/>
            <a:ext cx="3950970" cy="2204085"/>
          </a:xfrm>
          <a:prstGeom prst="rect">
            <a:avLst/>
          </a:prstGeom>
        </p:spPr>
      </p:pic>
      <p:pic>
        <p:nvPicPr>
          <p:cNvPr id="100" name="图片 99"/>
          <p:cNvPicPr/>
          <p:nvPr/>
        </p:nvPicPr>
        <p:blipFill>
          <a:blip r:embed="rId3"/>
          <a:stretch>
            <a:fillRect/>
          </a:stretch>
        </p:blipFill>
        <p:spPr>
          <a:xfrm>
            <a:off x="4191000" y="1524000"/>
            <a:ext cx="3881755" cy="21691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1" name="图片 100"/>
          <p:cNvPicPr/>
          <p:nvPr/>
        </p:nvPicPr>
        <p:blipFill>
          <a:blip r:embed="rId4"/>
          <a:stretch>
            <a:fillRect/>
          </a:stretch>
        </p:blipFill>
        <p:spPr>
          <a:xfrm>
            <a:off x="8229600" y="1524000"/>
            <a:ext cx="3854450" cy="21024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剧中通过周朴园这个典型形象，展示了封建家庭的等级森严、道德沦丧以及人性的扭曲。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对封建家庭的腐朽和顽固的揭露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剧中所展现的社会不公、贫富差距、阶级矛盾等问题，都是对当时社会现实的批判和反思。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对社会问题的深刻反映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剧中人物性格复杂多变，既有善良、正直的一面，也有虚伪、自私的一面，体现了人性的复杂性和多面性。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对人性的深入挖掘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批判现实主义风格体现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https://d.book118.com/806154152121010051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10800,&quot;width&quot;:19200}"/>
</p:tagLst>
</file>

<file path=ppt/tags/tag2.xml><?xml version="1.0" encoding="utf-8"?>
<p:tagLst xmlns:p="http://schemas.openxmlformats.org/presentationml/2006/main">
  <p:tag name="KSO_WM_ASSEMBLE_CHIP_INDEX" val="bf13f2658cb14d13ab3bc75395bcc655"/>
  <p:tag name="KSO_WM_BEAUTIFY_FLAG" val="#wm#"/>
  <p:tag name="KSO_WM_CHIP_FILLAREA_FILL_RULE" val="{&quot;fill_align&quot;:&quot;c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794054ed1e2fb80b4a"/>
  <p:tag name="KSO_WM_TEMPLATE_ASSEMBLE_XID" val="60656f794054ed1e2fb80b4a"/>
  <p:tag name="KSO_WM_TEMPLATE_CATEGORY" val="diagram"/>
  <p:tag name="KSO_WM_TEMPLATE_INDEX" val="20214421"/>
  <p:tag name="KSO_WM_UNIT_BLOCK" val="0"/>
  <p:tag name="KSO_WM_UNIT_COMPATIBLE" val="0"/>
  <p:tag name="KSO_WM_UNIT_DEC_AREA_ID" val="ba4d73c75a824dc186ce2df8938ad03f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44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1"/>
</p:tagLst>
</file>

<file path=ppt/tags/tag3.xml><?xml version="1.0" encoding="utf-8"?>
<p:tagLst xmlns:p="http://schemas.openxmlformats.org/presentationml/2006/main">
  <p:tag name="KSO_WM_ASSEMBLE_CHIP_INDEX" val="fc8f69af6b014c06b88a74038c50ad76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794054ed1e2fb80b4a"/>
  <p:tag name="KSO_WM_TEMPLATE_ASSEMBLE_XID" val="60656f794054ed1e2fb80b4a"/>
  <p:tag name="KSO_WM_TEMPLATE_CATEGORY" val="diagram"/>
  <p:tag name="KSO_WM_TEMPLATE_INDEX" val="20214421"/>
  <p:tag name="KSO_WM_UNIT_BLOCK" val="0"/>
  <p:tag name="KSO_WM_UNIT_COMPATIBLE" val="0"/>
  <p:tag name="KSO_WM_UNIT_DEC_AREA_ID" val="d7a9a4b753424440b9cf911a9311b99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421_1*f*3"/>
  <p:tag name="KSO_WM_UNIT_INDEX" val="3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2"/>
</p:tagLst>
</file>

<file path=ppt/tags/tag4.xml><?xml version="1.0" encoding="utf-8"?>
<p:tagLst xmlns:p="http://schemas.openxmlformats.org/presentationml/2006/main">
  <p:tag name="KSO_WM_ASSEMBLE_CHIP_INDEX" val="b5e0b159dde347929e7a55510bbc087e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794054ed1e2fb80b4a"/>
  <p:tag name="KSO_WM_TEMPLATE_ASSEMBLE_XID" val="60656f794054ed1e2fb80b4a"/>
  <p:tag name="KSO_WM_TEMPLATE_CATEGORY" val="diagram"/>
  <p:tag name="KSO_WM_TEMPLATE_INDEX" val="20214421"/>
  <p:tag name="KSO_WM_UNIT_BLOCK" val="0"/>
  <p:tag name="KSO_WM_UNIT_COMPATIBLE" val="0"/>
  <p:tag name="KSO_WM_UNIT_DEC_AREA_ID" val="c1ecf6bd5e17456b91595ab0b885f19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421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2"/>
</p:tagLst>
</file>

<file path=ppt/tags/tag5.xml><?xml version="1.0" encoding="utf-8"?>
<p:tagLst xmlns:p="http://schemas.openxmlformats.org/presentationml/2006/main">
  <p:tag name="KSO_WM_ASSEMBLE_CHIP_INDEX" val="9687680bd92f424f9e6ec356ec651baa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794054ed1e2fb80b4a"/>
  <p:tag name="KSO_WM_TEMPLATE_ASSEMBLE_XID" val="60656f794054ed1e2fb80b4a"/>
  <p:tag name="KSO_WM_TEMPLATE_CATEGORY" val="diagram"/>
  <p:tag name="KSO_WM_TEMPLATE_INDEX" val="20214421"/>
  <p:tag name="KSO_WM_UNIT_BLOCK" val="0"/>
  <p:tag name="KSO_WM_UNIT_COMPATIBLE" val="0"/>
  <p:tag name="KSO_WM_UNIT_DEC_AREA_ID" val="6407e2ee2e49469abbfbff4fb60f7ba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421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2"/>
</p:tagLst>
</file>

<file path=ppt/tags/tag6.xml><?xml version="1.0" encoding="utf-8"?>
<p:tagLst xmlns:p="http://schemas.openxmlformats.org/presentationml/2006/main">
  <p:tag name="KSO_WM_ASSEMBLE_CHIP_INDEX" val="a0ac65faf8fb40e7bbb069b34707ca98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794054ed1e2fb80b4a"/>
  <p:tag name="KSO_WM_TEMPLATE_ASSEMBLE_XID" val="60656f794054ed1e2fb80b4a"/>
  <p:tag name="KSO_WM_TEMPLATE_CATEGORY" val="diagram"/>
  <p:tag name="KSO_WM_TEMPLATE_INDEX" val="20214421"/>
  <p:tag name="KSO_WM_UNIT_COMPATIBLE" val="0"/>
  <p:tag name="KSO_WM_UNIT_DEC_AREA_ID" val="39dd1ddcd5eb42bcbbbe93a4d74063df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4421_1*d*1"/>
  <p:tag name="KSO_WM_UNIT_INDEX" val="1"/>
  <p:tag name="KSO_WM_UNIT_LAYERLEVEL" val="1"/>
  <p:tag name="KSO_WM_UNIT_PICTURE_CLIP_FLAG" val="0"/>
  <p:tag name="KSO_WM_UNIT_SM_LIMIT_TYPE" val="2"/>
  <p:tag name="KSO_WM_UNIT_SUPPORT_UNIT_TYPE" val="[&quot;d&quot;,&quot;α&quot;,&quot;β&quot;,&quot;θ&quot;]"/>
  <p:tag name="KSO_WM_UNIT_TYPE" val="d"/>
  <p:tag name="KSO_WM_UNIT_VALUE" val="1227*1311"/>
</p:tagLst>
</file>

<file path=ppt/tags/tag7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big_font&quot;:false,&quot;fill_id&quot;:&quot;dc682f6085134b1487cb4e148893a5e2&quot;,&quot;fill_align&quot;:&quot;cm&quot;,&quot;chip_types&quot;:[&quot;header&quot;]},{&quot;text_align&quot;:&quot;lm&quot;,&quot;text_direction&quot;:&quot;horizontal&quot;,&quot;support_big_font&quot;:true,&quot;fill_id&quot;:&quot;339c6d2c0b3d42eebec8f3834c17c470&quot;,&quot;fill_align&quot;:&quot;lm&quot;,&quot;chip_types&quot;:[&quot;text&quot;]},{&quot;text_align&quot;:&quot;lm&quot;,&quot;text_direction&quot;:&quot;horizontal&quot;,&quot;support_big_font&quot;:true,&quot;fill_id&quot;:&quot;6f13d5dd81af43c5b182e9f3efa82be4&quot;,&quot;fill_align&quot;:&quot;lm&quot;,&quot;chip_types&quot;:[&quot;text&quot;]},{&quot;text_align&quot;:&quot;lm&quot;,&quot;text_direction&quot;:&quot;horizontal&quot;,&quot;support_big_font&quot;:false,&quot;fill_id&quot;:&quot;fb2381dc1a044187bb15b6e653cc8704&quot;,&quot;fill_align&quot;:&quot;lm&quot;,&quot;chip_types&quot;:[&quot;text&quot;]},{&quot;text_align&quot;:&quot;cm&quot;,&quot;text_direction&quot;:&quot;horizontal&quot;,&quot;support_features&quot;:[&quot;collage&quot;,&quot;carousel&quot;,&quot;creativecrop&quot;],&quot;support_big_font&quot;:false,&quot;fill_id&quot;:&quot;bfe6b8f276cd4f7b9561f4910acf3ff5&quot;,&quot;fill_align&quot;:&quot;cm&quot;,&quot;chip_types&quot;:[&quot;pictext&quot;,&quot;picture&quot;,&quot;chart&quot;,&quot;table&quot;,&quot;video&quot;]}]]"/>
  <p:tag name="KSO_WM_CHIP_GROUPID" val="5efb0472c9a2f50afb51007b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fb0472c9a2f50afb51007c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14421_1"/>
  <p:tag name="KSO_WM_SLIDE_INDEX" val="1"/>
  <p:tag name="KSO_WM_SLIDE_ITEM_CNT" val="0"/>
  <p:tag name="KSO_WM_SLIDE_LAYOUT" val="a_d_f"/>
  <p:tag name="KSO_WM_SLIDE_LAYOUT_CNT" val="1_1_3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49:44&quot;,&quot;maxSize&quot;:{&quot;size1&quot;:22.2},&quot;minSize&quot;:{&quot;size1&quot;:22.2},&quot;normalSize&quot;:{&quot;size1&quot;:22.2},&quot;subLayout&quot;:[{&quot;id&quot;:&quot;2021-04-01T15:49:44&quot;,&quot;margin&quot;:{&quot;bottom&quot;:0,&quot;left&quot;:1.6929999589920044,&quot;right&quot;:1.6929999589920044,&quot;top&quot;:1.6929999589920044},&quot;type&quot;:0},{&quot;direction&quot;:1,&quot;id&quot;:&quot;2021-04-01T15:49:44&quot;,&quot;maxSize&quot;:{&quot;size1&quot;:56.2},&quot;minSize&quot;:{&quot;size1&quot;:40},&quot;normalSize&quot;:{&quot;size1&quot;:56.2},&quot;subLayout&quot;:[{&quot;id&quot;:&quot;2021-04-01T15:49:44&quot;,&quot;maxSize&quot;:{&quot;size1&quot;:42.9},&quot;minSize&quot;:{&quot;size1&quot;:25.7},&quot;normalSize&quot;:{&quot;size1&quot;:31.4},&quot;subLayout&quot;:[{&quot;id&quot;:&quot;2021-04-01T15:49:44&quot;,&quot;margin&quot;:{&quot;bottom&quot;:0.0260000042617321,&quot;left&quot;:1.6929999589920044,&quot;right&quot;:0.8199999928474426,&quot;top&quot;:0.8199999928474426},&quot;type&quot;:0},{&quot;id&quot;:&quot;2021-04-01T15:49:44&quot;,&quot;maxSize&quot;:{&quot;size1&quot;:50.3},&quot;minSize&quot;:{&quot;size1&quot;:25.3},&quot;normalSize&quot;:{&quot;size1&quot;:41.9},&quot;subLayout&quot;:[{&quot;id&quot;:&quot;2021-04-01T15:49:44&quot;,&quot;margin&quot;:{&quot;bottom&quot;:0.0260000042617321,&quot;left&quot;:1.6929999589920044,&quot;right&quot;:0.8199999928474426,&quot;top&quot;:0.3970000147819519},&quot;type&quot;:0},{&quot;id&quot;:&quot;2021-04-01T15:49:44&quot;,&quot;margin&quot;:{&quot;bottom&quot;:1.6929999589920044,&quot;left&quot;:1.6929999589920044,&quot;right&quot;:0.8199999928474426,&quot;top&quot;:0.3970000147819519},&quot;type&quot;:0}],&quot;type&quot;:0}],&quot;type&quot;:0},{&quot;id&quot;:&quot;2021-04-01T15:49:44&quot;,&quot;margin&quot;:{&quot;bottom&quot;:1.6929999589920044,&quot;left&quot;:0.0260000042617321,&quot;right&quot;:1.6929999589920044,&quot;top&quot;:0.8199999928474426},&quot;type&quot;:0}],&quot;type&quot;:0}],&quot;type&quot;:0}"/>
  <p:tag name="KSO_WM_SLIDE_POSITION" val="48*48"/>
  <p:tag name="KSO_WM_SLIDE_RATIO" val="1.777778"/>
  <p:tag name="KSO_WM_SLIDE_SIZE" val="864*444"/>
  <p:tag name="KSO_WM_SLIDE_SUBTYPE" val="picTxt"/>
  <p:tag name="KSO_WM_SLIDE_SUPPORT_FEATURE_TYPE" val="7"/>
  <p:tag name="KSO_WM_SLIDE_TYPE" val="text"/>
  <p:tag name="KSO_WM_TAG_VERSION" val="1.0"/>
  <p:tag name="KSO_WM_TEMPLATE_ASSEMBLE_GROUPID" val="60656f794054ed1e2fb80b4a"/>
  <p:tag name="KSO_WM_TEMPLATE_ASSEMBLE_XID" val="60656f794054ed1e2fb80b4a"/>
  <p:tag name="KSO_WM_TEMPLATE_CATEGORY" val="diagram"/>
  <p:tag name="KSO_WM_TEMPLATE_COLOR_TYPE" val="1"/>
  <p:tag name="KSO_WM_TEMPLATE_INDEX" val="20214421"/>
  <p:tag name="KSO_WM_TEMPLATE_MASTER_TYPE" val="0"/>
  <p:tag name="KSO_WM_TEMPLATE_SUBCATEGORY" val="21"/>
</p:tagLst>
</file>

<file path=ppt/tags/tag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TEMPLATE_ASSEMBLE_GROUPID" val="60656ec34054ed1e2fb7ff20"/>
  <p:tag name="KSO_WM_TEMPLATE_ASSEMBLE_XID" val="60656ec34054ed1e2fb7ff20"/>
  <p:tag name="KSO_WM_TEMPLATE_CATEGORY" val="diagram"/>
  <p:tag name="KSO_WM_TEMPLATE_INDEX" val="20213702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3702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150"/>
</p:tagLst>
</file>

<file path=ppt/tags/tag9.xml><?xml version="1.0" encoding="utf-8"?>
<p:tagLst xmlns:p="http://schemas.openxmlformats.org/presentationml/2006/main">
  <p:tag name="KSO_WM_ASSEMBLE_CHIP_INDEX" val="1e14f7afb19243d993c5e6b491eedb03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c34054ed1e2fb7ff20"/>
  <p:tag name="KSO_WM_TEMPLATE_ASSEMBLE_XID" val="60656ec34054ed1e2fb7ff20"/>
  <p:tag name="KSO_WM_TEMPLATE_CATEGORY" val="diagram"/>
  <p:tag name="KSO_WM_TEMPLATE_INDEX" val="20213702"/>
  <p:tag name="KSO_WM_UNIT_BLOCK" val="0"/>
  <p:tag name="KSO_WM_UNIT_COMPATIBLE" val="0"/>
  <p:tag name="KSO_WM_UNIT_DEC_AREA_ID" val="277f8a70bb264b41be9aed673603159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37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ASSEMBLE_CHIP_INDEX" val="5cd95826a1174011ad526846a2473c9b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c34054ed1e2fb7ff20"/>
  <p:tag name="KSO_WM_TEMPLATE_ASSEMBLE_XID" val="60656ec34054ed1e2fb7ff20"/>
  <p:tag name="KSO_WM_TEMPLATE_CATEGORY" val="diagram"/>
  <p:tag name="KSO_WM_TEMPLATE_INDEX" val="20213702"/>
  <p:tag name="KSO_WM_UNIT_BLOCK" val="0"/>
  <p:tag name="KSO_WM_UNIT_COMPATIBLE" val="0"/>
  <p:tag name="KSO_WM_UNIT_DEC_AREA_ID" val="8967f7b936944671b8bf3336d00434f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3702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5"/>
</p:tagLst>
</file>

<file path=ppt/tags/tag11.xml><?xml version="1.0" encoding="utf-8"?>
<p:tagLst xmlns:p="http://schemas.openxmlformats.org/presentationml/2006/main">
  <p:tag name="KSO_WM_ASSEMBLE_CHIP_INDEX" val="37358d1823a24fccad65a4c5bea2a0e8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c34054ed1e2fb7ff20"/>
  <p:tag name="KSO_WM_TEMPLATE_ASSEMBLE_XID" val="60656ec34054ed1e2fb7ff20"/>
  <p:tag name="KSO_WM_TEMPLATE_CATEGORY" val="diagram"/>
  <p:tag name="KSO_WM_TEMPLATE_INDEX" val="20213702"/>
  <p:tag name="KSO_WM_UNIT_BLOCK" val="0"/>
  <p:tag name="KSO_WM_UNIT_COMPATIBLE" val="0"/>
  <p:tag name="KSO_WM_UNIT_DEC_AREA_ID" val="1debfbcf8c584cd48fd70a1aafbcaf4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3702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14"/>
</p:tagLst>
</file>

<file path=ppt/tags/tag12.xml><?xml version="1.0" encoding="utf-8"?>
<p:tagLst xmlns:p="http://schemas.openxmlformats.org/presentationml/2006/main">
  <p:tag name="FIXED_XID_TMP" val="5f5ee1ca4d6848d78f644aec"/>
  <p:tag name="KSO_WM_BEAUTIFY_FLAG" val="#wm#"/>
  <p:tag name="KSO_WM_CHIP_DECFILLPROP" val="[]"/>
  <p:tag name="KSO_WM_CHIP_FILLPROP" val="[[{&quot;text_align&quot;:&quot;lt&quot;,&quot;text_direction&quot;:&quot;horizontal&quot;,&quot;support_big_font&quot;:false,&quot;fill_id&quot;:&quot;2b1f815f281e4b2a90caa86d76115ec6&quot;,&quot;fill_align&quot;:&quot;lt&quot;,&quot;chip_types&quot;:[&quot;header&quot;]},{&quot;text_align&quot;:&quot;lm&quot;,&quot;text_direction&quot;:&quot;horizontal&quot;,&quot;support_features&quot;:[&quot;collage&quot;,&quot;carousel&quot;],&quot;support_big_font&quot;:false,&quot;fill_id&quot;:&quot;42ea1e0400894401bb2610c3c0153f6d&quot;,&quot;fill_align&quot;:&quot;lm&quot;,&quot;chip_types&quot;:[&quot;diagram&quot;,&quot;pictext&quot;,&quot;picture&quot;,&quot;chart&quot;,&quot;table&quot;,&quot;video&quot;]},{&quot;text_align&quot;:&quot;lm&quot;,&quot;text_direction&quot;:&quot;horizontal&quot;,&quot;support_features&quot;:[&quot;collage&quot;],&quot;support_big_font&quot;:false,&quot;fill_id&quot;:&quot;0f96301dc40a41638ebb6f5376cdb38a&quot;,&quot;fill_align&quot;:&quot;lm&quot;,&quot;chip_types&quot;:[&quot;text&quot;,&quot;picture&quot;]},{&quot;text_align&quot;:&quot;lm&quot;,&quot;text_direction&quot;:&quot;horizontal&quot;,&quot;support_features&quot;:[&quot;collage&quot;],&quot;support_big_font&quot;:false,&quot;fill_id&quot;:&quot;329e105782db409784b57bdaff302d5c&quot;,&quot;fill_align&quot;:&quot;lm&quot;,&quot;chip_types&quot;:[&quot;text&quot;,&quot;picture&quot;]}],[{&quot;text_align&quot;:&quot;lt&quot;,&quot;text_direction&quot;:&quot;horizontal&quot;,&quot;support_big_font&quot;:false,&quot;fill_id&quot;:&quot;2b1f815f281e4b2a90caa86d76115ec6&quot;,&quot;fill_align&quot;:&quot;lt&quot;,&quot;chip_types&quot;:[&quot;header&quot;]},{&quot;text_align&quot;:&quot;lm&quot;,&quot;text_direction&quot;:&quot;horizontal&quot;,&quot;support_big_font&quot;:false,&quot;fill_id&quot;:&quot;42ea1e0400894401bb2610c3c0153f6d&quot;,&quot;fill_align&quot;:&quot;lm&quot;,&quot;chip_types&quot;:[&quot;text&quot;]},{&quot;text_align&quot;:&quot;lm&quot;,&quot;text_direction&quot;:&quot;horizontal&quot;,&quot;support_features&quot;:[&quot;collage&quot;],&quot;support_big_font&quot;:false,&quot;fill_id&quot;:&quot;0f96301dc40a41638ebb6f5376cdb38a&quot;,&quot;fill_align&quot;:&quot;lm&quot;,&quot;chip_types&quot;:[&quot;picture&quot;]},{&quot;text_align&quot;:&quot;lm&quot;,&quot;text_direction&quot;:&quot;horizontal&quot;,&quot;support_features&quot;:[&quot;collage&quot;],&quot;support_big_font&quot;:false,&quot;fill_id&quot;:&quot;329e105782db409784b57bdaff302d5c&quot;,&quot;fill_align&quot;:&quot;lm&quot;,&quot;chip_types&quot;:[&quot;picture&quot;]}]]"/>
  <p:tag name="KSO_WM_CHIP_GROUPID" val="5f5ee1ca4d6848d78f644aec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9641b553136823a5e618e"/>
  <p:tag name="KSO_WM_SLIDE_BACKGROUND" val="[&quot;general&quot;,&quot;frame&quot;]"/>
  <p:tag name="KSO_WM_SLIDE_BACKGROUND_TYPE" val="frame"/>
  <p:tag name="KSO_WM_SLIDE_BK_DARK_LIGHT" val="2"/>
  <p:tag name="KSO_WM_SLIDE_ID" val="diagram20213702_1"/>
  <p:tag name="KSO_WM_SLIDE_INDEX" val="1"/>
  <p:tag name="KSO_WM_SLIDE_ITEM_CNT" val="0"/>
  <p:tag name="KSO_WM_SLIDE_LAYOUT" val="a_d_f"/>
  <p:tag name="KSO_WM_SLIDE_LAYOUT_CNT" val="1_1_2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id&quot;:&quot;2021-04-01T15:16:37&quot;,&quot;maxSize&quot;:{&quot;size1&quot;:26.7},&quot;minSize&quot;:{&quot;size1&quot;:22.2},&quot;normalSize&quot;:{&quot;size1&quot;:22.2},&quot;subLayout&quot;:[{&quot;id&quot;:&quot;2021-04-01T15:16:37&quot;,&quot;margin&quot;:{&quot;bottom&quot;:0,&quot;left&quot;:1.6929999589920044,&quot;right&quot;:1.6929999589920044,&quot;top&quot;:1.6929999589920044},&quot;type&quot;:0},{&quot;direction&quot;:1,&quot;id&quot;:&quot;2021-04-01T15:16:37&quot;,&quot;maxSize&quot;:{&quot;size1&quot;:66.1996061300044},&quot;minSize&quot;:{&quot;size1&quot;:52.599606130004396},&quot;normalSize&quot;:{&quot;size1&quot;:54.318356130004396},&quot;subLayout&quot;:[{&quot;id&quot;:&quot;2021-04-01T15:16:37&quot;,&quot;margin&quot;:{&quot;bottom&quot;:2.5399999618530273,&quot;left&quot;:1.6929999589920044,&quot;right&quot;:0.02600000612437725,&quot;top&quot;:0.4230000674724579},&quot;type&quot;:0},{&quot;id&quot;:&quot;2021-04-01T15:16:37&quot;,&quot;maxSize&quot;:{&quot;size1&quot;:54.3},&quot;minSize&quot;:{&quot;size1&quot;:25.7},&quot;normalSize&quot;:{&quot;size1&quot;:37.3},&quot;subLayout&quot;:[{&quot;id&quot;:&quot;2021-04-01T15:16:37&quot;,&quot;margin&quot;:{&quot;bottom&quot;:0.02600000612437725,&quot;left&quot;:0.8199999928474426,&quot;right&quot;:1.6929999589920044,&quot;top&quot;:0.4230000674724579},&quot;type&quot;:0},{&quot;id&quot;:&quot;2021-04-01T15:16:37&quot;,&quot;margin&quot;:{&quot;bottom&quot;:2.5399999618530273,&quot;left&quot;:0.8199999928474426,&quot;right&quot;:1.6929999589920044,&quot;top&quot;:0.8199999928474426},&quot;type&quot;:0}],&quot;type&quot;:0}],&quot;type&quot;:0}],&quot;type&quot;:0}"/>
  <p:tag name="KSO_WM_SLIDE_POSITION" val="48*48"/>
  <p:tag name="KSO_WM_SLIDE_RATIO" val="1.777778"/>
  <p:tag name="KSO_WM_SLIDE_SIZE" val="864*420"/>
  <p:tag name="KSO_WM_SLIDE_SUBTYPE" val="picTxt"/>
  <p:tag name="KSO_WM_SLIDE_SUPPORT_FEATURE_TYPE" val="3"/>
  <p:tag name="KSO_WM_SLIDE_TYPE" val="text"/>
  <p:tag name="KSO_WM_TAG_VERSION" val="1.0"/>
  <p:tag name="KSO_WM_TEMPLATE_ASSEMBLE_GROUPID" val="60656ec34054ed1e2fb7ff20"/>
  <p:tag name="KSO_WM_TEMPLATE_ASSEMBLE_XID" val="60656ec34054ed1e2fb7ff20"/>
  <p:tag name="KSO_WM_TEMPLATE_CATEGORY" val="diagram"/>
  <p:tag name="KSO_WM_TEMPLATE_COLOR_TYPE" val="1"/>
  <p:tag name="KSO_WM_TEMPLATE_INDEX" val="20213702"/>
  <p:tag name="KSO_WM_TEMPLATE_MASTER_TYPE" val="0"/>
  <p:tag name="KSO_WM_TEMPLATE_SUBCATEGORY" val="21"/>
</p:tagLst>
</file>

<file path=ppt/tags/tag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INDEX" val="20211124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1124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14.xml><?xml version="1.0" encoding="utf-8"?>
<p:tagLst xmlns:p="http://schemas.openxmlformats.org/presentationml/2006/main">
  <p:tag name="KSO_WM_ASSEMBLE_CHIP_INDEX" val="54513937e7ac40b8b2ef259943adf002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INDEX" val="20211124"/>
  <p:tag name="KSO_WM_UNIT_BLOCK" val="0"/>
  <p:tag name="KSO_WM_UNIT_COMPATIBLE" val="0"/>
  <p:tag name="KSO_WM_UNIT_DEC_AREA_ID" val="92ea7c844acd40feabb36629d69e186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11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15.xml><?xml version="1.0" encoding="utf-8"?>
<p:tagLst xmlns:p="http://schemas.openxmlformats.org/presentationml/2006/main">
  <p:tag name="KSO_WM_BEAUTIFY_FLAG" val="#wm#"/>
  <p:tag name="KSO_WM_CHIP_GROUPID" val="5f5ee1ca4d6848d78f644aeb"/>
  <p:tag name="KSO_WM_CHIP_XID" val="5f5f3bad8e478fb0c58a9498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INDEX" val="20211124"/>
  <p:tag name="KSO_WM_UNIT_BLOCK" val="0"/>
  <p:tag name="KSO_WM_UNIT_COMPATIBLE" val="0"/>
  <p:tag name="KSO_WM_UNIT_DEC_AREA_ID" val="accd4b06684d40d9848423480212ec5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1124_1*i*2"/>
  <p:tag name="KSO_WM_UNIT_INDEX" val="2"/>
  <p:tag name="KSO_WM_UNIT_LAYERLEVEL" val="1"/>
  <p:tag name="KSO_WM_UNIT_SHADOW_SCHEMECOLOR_INDEX" val="16"/>
  <p:tag name="KSO_WM_UNIT_SHADOW_SCHEMECOLOR_INDEX_BRIGHTNESS" val="-0.25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56"/>
</p:tagLst>
</file>

<file path=ppt/tags/tag16.xml><?xml version="1.0" encoding="utf-8"?>
<p:tagLst xmlns:p="http://schemas.openxmlformats.org/presentationml/2006/main">
  <p:tag name="KSO_WM_BEAUTIFY_FLAG" val="#wm#"/>
  <p:tag name="KSO_WM_CHIP_GROUPID" val="5f5ee1ca4d6848d78f644aeb"/>
  <p:tag name="KSO_WM_CHIP_XID" val="5f5f3bad8e478fb0c58a9498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INDEX" val="20211124"/>
  <p:tag name="KSO_WM_UNIT_BLOCK" val="0"/>
  <p:tag name="KSO_WM_UNIT_COMPATIBLE" val="0"/>
  <p:tag name="KSO_WM_UNIT_DEC_AREA_ID" val="fcab65b88a1641c78983ad05be82594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1124_1*i*3"/>
  <p:tag name="KSO_WM_UNIT_INDEX" val="3"/>
  <p:tag name="KSO_WM_UNIT_LAYERLEVEL" val="1"/>
  <p:tag name="KSO_WM_UNIT_SHADOW_SCHEMECOLOR_INDEX" val="16"/>
  <p:tag name="KSO_WM_UNIT_SHADOW_SCHEMECOLOR_INDEX_BRIGHTNESS" val="-0.25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0"/>
</p:tagLst>
</file>

<file path=ppt/tags/tag17.xml><?xml version="1.0" encoding="utf-8"?>
<p:tagLst xmlns:p="http://schemas.openxmlformats.org/presentationml/2006/main">
  <p:tag name="KSO_WM_ASSEMBLE_CHIP_INDEX" val="ca07f010afa94f4c925e3e5b6fc82a1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INDEX" val="20211124"/>
  <p:tag name="KSO_WM_UNIT_COMPATIBLE" val="0"/>
  <p:tag name="KSO_WM_UNIT_DEC_AREA_ID" val="1781fa7eea314842bb637ab3045fe22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124_1*d*1"/>
  <p:tag name="KSO_WM_UNIT_INDEX" val="1"/>
  <p:tag name="KSO_WM_UNIT_LAYERLEVEL" val="1"/>
  <p:tag name="KSO_WM_UNIT_PICTURE_CLIP_FLAG" val="0"/>
  <p:tag name="KSO_WM_UNIT_SM_LIMIT_TYPE" val="2"/>
  <p:tag name="KSO_WM_UNIT_TYPE" val="d"/>
  <p:tag name="KSO_WM_UNIT_VALUE" val="931*888"/>
</p:tagLst>
</file>

<file path=ppt/tags/tag18.xml><?xml version="1.0" encoding="utf-8"?>
<p:tagLst xmlns:p="http://schemas.openxmlformats.org/presentationml/2006/main">
  <p:tag name="KSO_WM_ASSEMBLE_CHIP_INDEX" val="6c4e02ab6ffe444db5def78fa5b5ea50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INDEX" val="20211124"/>
  <p:tag name="KSO_WM_UNIT_BLOCK" val="0"/>
  <p:tag name="KSO_WM_UNIT_COMPATIBLE" val="0"/>
  <p:tag name="KSO_WM_UNIT_DEC_AREA_ID" val="c7b20bbb877b496cb41c7ad5119ec11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124_1*f*1"/>
  <p:tag name="KSO_WM_UNIT_INDEX" val="1"/>
  <p:tag name="KSO_WM_UNIT_LAYERLEVEL" val="1"/>
  <p:tag name="KSO_WM_UNIT_NOCLEAR" val="0"/>
  <p:tag name="KSO_WM_UNIT_PRESET_TEXT" val="单击此处添加正文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48"/>
</p:tagLst>
</file>

<file path=ppt/tags/tag19.xml><?xml version="1.0" encoding="utf-8"?>
<p:tagLst xmlns:p="http://schemas.openxmlformats.org/presentationml/2006/main">
  <p:tag name="KSO_WM_ASSEMBLE_CHIP_INDEX" val="a5e9c3c10d1b4885852f2063cc58b7f3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INDEX" val="20211124"/>
  <p:tag name="KSO_WM_UNIT_BLOCK" val="0"/>
  <p:tag name="KSO_WM_UNIT_COMPATIBLE" val="0"/>
  <p:tag name="KSO_WM_UNIT_DEC_AREA_ID" val="28617eb3d1fc452ba1c6eda44b65b51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124_1*f*3"/>
  <p:tag name="KSO_WM_UNIT_INDEX" val="3"/>
  <p:tag name="KSO_WM_UNIT_LAYERLEVEL" val="1"/>
  <p:tag name="KSO_WM_UNIT_NOCLEAR" val="0"/>
  <p:tag name="KSO_WM_UNIT_PRESET_TEXT" val="单击此处添加正文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48"/>
</p:tagLst>
</file>

<file path=ppt/tags/tag20.xml><?xml version="1.0" encoding="utf-8"?>
<p:tagLst xmlns:p="http://schemas.openxmlformats.org/presentationml/2006/main">
  <p:tag name="KSO_WM_ASSEMBLE_CHIP_INDEX" val="7020024ab1234ac98185f9b221fca3d7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INDEX" val="20211124"/>
  <p:tag name="KSO_WM_UNIT_BLOCK" val="0"/>
  <p:tag name="KSO_WM_UNIT_COMPATIBLE" val="0"/>
  <p:tag name="KSO_WM_UNIT_DEC_AREA_ID" val="e080a02a69b64ef6bba5be0a6fc7a94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124_1*f*2"/>
  <p:tag name="KSO_WM_UNIT_INDEX" val="2"/>
  <p:tag name="KSO_WM_UNIT_LAYERLEVEL" val="1"/>
  <p:tag name="KSO_WM_UNIT_NOCLEAR" val="0"/>
  <p:tag name="KSO_WM_UNIT_PRESET_TEXT" val="单击此处添加正文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48"/>
</p:tagLst>
</file>

<file path=ppt/tags/tag21.xml><?xml version="1.0" encoding="utf-8"?>
<p:tagLst xmlns:p="http://schemas.openxmlformats.org/presentationml/2006/main">
  <p:tag name="FIXED_XID_TMP" val="5f5ee1ca4d6848d78f644aeb"/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c934b58042b44607bfcc30469ccc57d1&quot;,&quot;fill_align&quot;:&quot;lm&quot;,&quot;chip_types&quot;:[&quot;header&quot;]},{&quot;text_align&quot;:&quot;lm&quot;,&quot;text_direction&quot;:&quot;horizontal&quot;,&quot;support_big_font&quot;:false,&quot;fill_id&quot;:&quot;dccaa26a2e3f439e9754db30123277d4&quot;,&quot;fill_align&quot;:&quot;cm&quot;,&quot;chip_types&quot;:[&quot;picture&quot;]},{&quot;text_align&quot;:&quot;lm&quot;,&quot;text_direction&quot;:&quot;horizontal&quot;,&quot;support_big_font&quot;:true,&quot;fill_id&quot;:&quot;0bb5de733c7f484b937c56c408644dcf&quot;,&quot;fill_align&quot;:&quot;lm&quot;,&quot;chip_types&quot;:[&quot;text&quot;]},{&quot;text_align&quot;:&quot;lm&quot;,&quot;text_direction&quot;:&quot;horizontal&quot;,&quot;support_big_font&quot;:true,&quot;fill_id&quot;:&quot;19444ea6ca034f41a38e1660e1fb7b89&quot;,&quot;fill_align&quot;:&quot;lm&quot;,&quot;chip_types&quot;:[&quot;text&quot;]},{&quot;text_align&quot;:&quot;lm&quot;,&quot;text_direction&quot;:&quot;horizontal&quot;,&quot;support_big_font&quot;:true,&quot;fill_id&quot;:&quot;0d3de8702a8c47a697aff25e9ea39176&quot;,&quot;fill_align&quot;:&quot;lm&quot;,&quot;chip_types&quot;:[&quot;text&quot;]}]]"/>
  <p:tag name="KSO_WM_CHIP_GROUPID" val="5f5ee1ca4d6848d78f644aeb"/>
  <p:tag name="KSO_WM_CHIP_INFOS" val="{&quot;type&quot;:0,&quot;layout_type&quot;:&quot;navigation&quot;,&quot;layout_feature&quot;:1,&quot;aspect_ratio&quot;:&quot;16:9&quot;,&quot;same_font_size&quot;:tru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5f3bad8e478fb0c58a9498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1124_1"/>
  <p:tag name="KSO_WM_SLIDE_INDEX" val="1"/>
  <p:tag name="KSO_WM_SLIDE_ITEM_CNT" val="0"/>
  <p:tag name="KSO_WM_SLIDE_LAYOUT" val="a_d_f"/>
  <p:tag name="KSO_WM_SLIDE_LAYOUT_CNT" val="1_1_3"/>
  <p:tag name="KSO_WM_SLIDE_LAYOUT_INFO" val="{&quot;id&quot;:&quot;2021-04-01T15:14:29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14:29&quot;,&quot;margin&quot;:{&quot;bottom&quot;:0.47599998116493225,&quot;left&quot;:1.2699999809265137,&quot;right&quot;:1.2699999809265137,&quot;top&quot;:0.4230000674724579},&quot;type&quot;:0},{&quot;direction&quot;:1,&quot;id&quot;:&quot;2021-04-01T15:14:29&quot;,&quot;maxSize&quot;:{&quot;size1&quot;:62.599602013801146},&quot;minSize&quot;:{&quot;size1&quot;:62.599602013801146},&quot;normalSize&quot;:{&quot;size1&quot;:62.599602013801146},&quot;subLayout&quot;:[{&quot;id&quot;:&quot;2021-04-01T15:14:29&quot;,&quot;maxSize&quot;:{&quot;size1&quot;:35.9},&quot;minSize&quot;:{&quot;size1&quot;:35.9},&quot;normalSize&quot;:{&quot;size1&quot;:35.9},&quot;subLayout&quot;:[{&quot;id&quot;:&quot;2021-04-01T15:14:29&quot;,&quot;margin&quot;:{&quot;bottom&quot;:0.02600000612437725,&quot;left&quot;:3.38700008392334,&quot;right&quot;:0.8730000257492065,&quot;top&quot;:2.9629998207092285},&quot;type&quot;:0},{&quot;id&quot;:&quot;2021-04-01T15:14:29&quot;,&quot;maxSize&quot;:{&quot;size1&quot;:48},&quot;minSize&quot;:{&quot;size1&quot;:48},&quot;normalSize&quot;:{&quot;size1&quot;:48},&quot;subLayout&quot;:[{&quot;id&quot;:&quot;2021-04-01T15:14:29&quot;,&quot;margin&quot;:{&quot;bottom&quot;:1.0579999685287476,&quot;left&quot;:3.38700008392334,&quot;right&quot;:0.8730000257492065,&quot;top&quot;:1.0579999685287476},&quot;type&quot;:0},{&quot;id&quot;:&quot;2021-04-01T15:14:29&quot;,&quot;margin&quot;:{&quot;bottom&quot;:2.5399999618530273,&quot;left&quot;:3.38700008392334,&quot;right&quot;:0.8730000257492065,&quot;top&quot;:0},&quot;type&quot;:0}],&quot;type&quot;:0}],&quot;type&quot;:0},{&quot;id&quot;:&quot;2021-04-01T15:14:29&quot;,&quot;margin&quot;:{&quot;bottom&quot;:2.9629998207092285,&quot;left&quot;:0.8199999928474426,&quot;right&quot;:2.9629998207092285,&quot;top&quot;:2.5399999618530273},&quot;type&quot;:0}],&quot;type&quot;:0}],&quot;type&quot;:0}"/>
  <p:tag name="KSO_WM_SLIDE_POSITION" val="0*0"/>
  <p:tag name="KSO_WM_SLIDE_RATIO" val="1.777778"/>
  <p:tag name="KSO_WM_SLIDE_SAME_FONT_SIZE" val="1"/>
  <p:tag name="KSO_WM_SLIDE_SIZE" val="960*480"/>
  <p:tag name="KSO_WM_SLIDE_SUBTYPE" val="picTxt"/>
  <p:tag name="KSO_WM_SLIDE_SUPPORT_FEATURE_TYPE" val="0"/>
  <p:tag name="KSO_WM_SLIDE_TYPE" val="text"/>
  <p:tag name="KSO_WM_TAG_VERSION" val="1.0"/>
  <p:tag name="KSO_WM_TEMPLATE_ASSEMBLE_GROUPID" val="60656eb34054ed1e2fb7fe6c"/>
  <p:tag name="KSO_WM_TEMPLATE_ASSEMBLE_XID" val="60656eb34054ed1e2fb7fe6c"/>
  <p:tag name="KSO_WM_TEMPLATE_CATEGORY" val="diagram"/>
  <p:tag name="KSO_WM_TEMPLATE_COLOR_TYPE" val="1"/>
  <p:tag name="KSO_WM_TEMPLATE_INDEX" val="20211124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22.xml><?xml version="1.0" encoding="utf-8"?>
<p:tagLst xmlns:p="http://schemas.openxmlformats.org/presentationml/2006/main">
  <p:tag name="KSO_WM_ASSEMBLE_CHIP_INDEX" val="46c8bbdd2f2a46b2919a8f5eb16a1eb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2b4054ed1e2fb804cc"/>
  <p:tag name="KSO_WM_TEMPLATE_ASSEMBLE_XID" val="60656f2b4054ed1e2fb804cc"/>
  <p:tag name="KSO_WM_TEMPLATE_CATEGORY" val="diagram"/>
  <p:tag name="KSO_WM_TEMPLATE_INDEX" val="20211835"/>
  <p:tag name="KSO_WM_UNIT_BLOCK" val="0"/>
  <p:tag name="KSO_WM_UNIT_COMPATIBLE" val="0"/>
  <p:tag name="KSO_WM_UNIT_DEC_AREA_ID" val="863ab5200c3f47daa38abd7a8d89ab3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18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4"/>
</p:tagLst>
</file>

<file path=ppt/tags/tag23.xml><?xml version="1.0" encoding="utf-8"?>
<p:tagLst xmlns:p="http://schemas.openxmlformats.org/presentationml/2006/main">
  <p:tag name="KSO_WM_BEAUTIFY_FLAG" val="#wm#"/>
  <p:tag name="KSO_WM_CHIP_GROUPID" val="5f0e73c28050c250ba65b219"/>
  <p:tag name="KSO_WM_CHIP_XID" val="5f631d070e9bcbd1695b17db"/>
  <p:tag name="KSO_WM_TAG_VERSION" val="1.0"/>
  <p:tag name="KSO_WM_TEMPLATE_ASSEMBLE_GROUPID" val="60656f2b4054ed1e2fb804cc"/>
  <p:tag name="KSO_WM_TEMPLATE_ASSEMBLE_XID" val="60656f2b4054ed1e2fb804cc"/>
  <p:tag name="KSO_WM_TEMPLATE_CATEGORY" val="diagram"/>
  <p:tag name="KSO_WM_TEMPLATE_INDEX" val="20211835"/>
  <p:tag name="KSO_WM_UNIT_BLOCK" val="0"/>
  <p:tag name="KSO_WM_UNIT_COMPATIBLE" val="0"/>
  <p:tag name="KSO_WM_UNIT_DEC_AREA_ID" val="48f8936c132e4922905ae3cf91080c12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0},&quot;ReferentInfo&quot;:{&quot;Id&quot;:&quot;863ab5200c3f47daa38abd7a8d89ab3b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1835_1*i*1"/>
  <p:tag name="KSO_WM_UNIT_INDEX" val="1"/>
  <p:tag name="KSO_WM_UNIT_LAYERLEVEL" val="1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3"/>
</p:tagLst>
</file>

<file path=ppt/tags/tag24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f*1_1_1"/>
  <p:tag name="KSO_WM_UNIT_INDEX" val="1_1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25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f*1_2_1"/>
  <p:tag name="KSO_WM_UNIT_INDEX" val="1_2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26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m_h_i"/>
  <p:tag name="KSO_WM_UNIT_USESOURCEFORMAT_APPLY" val="1"/>
</p:tagLst>
</file>

<file path=ppt/tags/tag27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781_2*m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8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781_2*m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9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YPE" val="m_h_i"/>
  <p:tag name="KSO_WM_UNIT_USESOURCEFORMAT_APPLY" val="1"/>
</p:tagLst>
</file>

<file path=ppt/tags/tag30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f*1_3_1"/>
  <p:tag name="KSO_WM_UNIT_INDEX" val="1_3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31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781_2*m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2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i*1_3_3"/>
  <p:tag name="KSO_WM_UNIT_INDEX" val="1_3_3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m_h_i"/>
  <p:tag name="KSO_WM_UNIT_USESOURCEFORMAT_APPLY" val="1"/>
</p:tagLst>
</file>

<file path=ppt/tags/tag33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4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5.xml><?xml version="1.0" encoding="utf-8"?>
<p:tagLst xmlns:p="http://schemas.openxmlformats.org/presentationml/2006/main">
  <p:tag name="KSO_WM_BEAUTIFY_FLAG" val="#wm#"/>
  <p:tag name="KSO_WM_DIAGRAM_GROUP_CODE" val="m1-1"/>
  <p:tag name="KSO_WM_DIAGRAM_VIRTUALLY_FRAME" val="{&quot;height&quot;:336.92393700787403,&quot;left&quot;:55.510944881889756,&quot;top&quot;:155.026062992126,&quot;width&quot;:549.8781889763779}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2*m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6.xml><?xml version="1.0" encoding="utf-8"?>
<p:tagLst xmlns:p="http://schemas.openxmlformats.org/presentationml/2006/main">
  <p:tag name="KSO_WM_ASSEMBLE_CHIP_INDEX" val="2cb7bc13b1df4884be02a22822a466b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2b4054ed1e2fb804cc"/>
  <p:tag name="KSO_WM_TEMPLATE_ASSEMBLE_XID" val="60656f2b4054ed1e2fb804cc"/>
  <p:tag name="KSO_WM_TEMPLATE_CATEGORY" val="diagram"/>
  <p:tag name="KSO_WM_TEMPLATE_INDEX" val="20211835"/>
  <p:tag name="KSO_WM_UNIT_COMPATIBLE" val="0"/>
  <p:tag name="KSO_WM_UNIT_DEC_AREA_ID" val="93c80f2d779a4d76b5824f7e3bfbc4d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835_1*d*1"/>
  <p:tag name="KSO_WM_UNIT_INDEX" val="1"/>
  <p:tag name="KSO_WM_UNIT_LAYERLEVEL" val="1"/>
  <p:tag name="KSO_WM_UNIT_SM_LIMIT_TYPE" val="2"/>
  <p:tag name="KSO_WM_UNIT_SUPPORT_UNIT_TYPE" val="[&quot;d&quot;,&quot;α&quot;]"/>
  <p:tag name="KSO_WM_UNIT_TYPE" val="d"/>
  <p:tag name="KSO_WM_UNIT_VALUE" val="1058*1438"/>
</p:tagLst>
</file>

<file path=ppt/tags/tag37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t&quot;,&quot;text_direction&quot;:&quot;horizontal&quot;,&quot;support_big_font&quot;:false,&quot;picture_toward&quot;:0,&quot;picture_dockside&quot;:[],&quot;fill_id&quot;:&quot;c4cbc9b2fced405c9fc7a719d189a8f1&quot;,&quot;fill_align&quot;:&quot;lt&quot;,&quot;chip_types&quot;:[&quot;header&quot;]},{&quot;text_align&quot;:&quot;lt&quot;,&quot;text_direction&quot;:&quot;horizontal&quot;,&quot;support_features&quot;:[&quot;collage&quot;],&quot;support_big_font&quot;:false,&quot;picture_toward&quot;:0,&quot;picture_dockside&quot;:[],&quot;fill_id&quot;:&quot;703630537a544035acf5de6956828d87&quot;,&quot;fill_align&quot;:&quot;cm&quot;,&quot;chip_types&quot;:[&quot;diagram&quot;,&quot;text&quot;,&quot;picture&quot;,&quot;chart&quot;,&quot;table&quot;,&quot;video&quot;]},{&quot;text_align&quot;:&quot;lt&quot;,&quot;text_direction&quot;:&quot;horizontal&quot;,&quot;support_big_font&quot;:false,&quot;picture_toward&quot;:0,&quot;picture_dockside&quot;:[],&quot;fill_id&quot;:&quot;b407b34b201641d49d75be095b5a3ec9&quot;,&quot;fill_align&quot;:&quot;cm&quot;,&quot;chip_types&quot;:[&quot;text&quot;,&quot;picture&quot;,&quot;chart&quot;]}]]"/>
  <p:tag name="KSO_WM_CHIP_GROUPID" val="5f0e73c28050c250ba65b219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31d070e9bcbd1695b17db"/>
  <p:tag name="KSO_WM_SLIDE_BACKGROUND_TYPE" val="general"/>
  <p:tag name="KSO_WM_SLIDE_BK_DARK_LIGHT" val="2"/>
  <p:tag name="KSO_WM_SLIDE_CAN_ADD_NAVIGATION" val="1"/>
  <p:tag name="KSO_WM_SLIDE_ID" val="diagram20211835_1"/>
  <p:tag name="KSO_WM_SLIDE_INDEX" val="1"/>
  <p:tag name="KSO_WM_SLIDE_ITEM_CNT" val="0"/>
  <p:tag name="KSO_WM_SLIDE_LAYOUT" val="a_d"/>
  <p:tag name="KSO_WM_SLIDE_LAYOUT_CNT" val="1_2"/>
  <p:tag name="KSO_WM_SLIDE_LAYOUT_INFO" val="{&quot;id&quot;:&quot;2021-04-01T15:31:59&quot;,&quot;maxSize&quot;:{&quot;size1&quot;:26.7},&quot;minSize&quot;:{&quot;size1&quot;:20},&quot;normalSize&quot;:{&quot;size1&quot;:20.00018518518518},&quot;subLayout&quot;:[{&quot;id&quot;:&quot;2021-04-01T15:31:59&quot;,&quot;margin&quot;:{&quot;bottom&quot;:0.02600000612437725,&quot;left&quot;:1.6929999589920044,&quot;right&quot;:1.6929999589920044,&quot;top&quot;:1.6929999589920044},&quot;type&quot;:0},{&quot;direction&quot;:1,&quot;id&quot;:&quot;2021-04-01T15:31:59&quot;,&quot;maxSize&quot;:{&quot;size1&quot;:67.5},&quot;minSize&quot;:{&quot;size1&quot;:45},&quot;normalSize&quot;:{&quot;size1&quot;:67.5},&quot;subLayout&quot;:[{&quot;id&quot;:&quot;2021-04-01T15:31:59&quot;,&quot;margin&quot;:{&quot;bottom&quot;:1.6929999589920044,&quot;left&quot;:1.6929999589920044,&quot;right&quot;:1.243999719619751,&quot;top&quot;:1.6670000553131104},&quot;type&quot;:0},{&quot;id&quot;:&quot;2021-04-01T15:31:59&quot;,&quot;margin&quot;:{&quot;bottom&quot;:1.6929999589920044,&quot;left&quot;:0.02600000612437725,&quot;right&quot;:1.6929999589920044,&quot;top&quot;:1.6670000553131104},&quot;type&quot;:0}],&quot;type&quot;:0}],&quot;type&quot;:0}"/>
  <p:tag name="KSO_WM_SLIDE_POSITION" val="0*60"/>
  <p:tag name="KSO_WM_SLIDE_RATIO" val="1.777778"/>
  <p:tag name="KSO_WM_SLIDE_SIZE" val="960*408"/>
  <p:tag name="KSO_WM_SLIDE_SUBTYPE" val="picTxt"/>
  <p:tag name="KSO_WM_SLIDE_SUPPORT_FEATURE_TYPE" val="0"/>
  <p:tag name="KSO_WM_SLIDE_TYPE" val="text"/>
  <p:tag name="KSO_WM_TAG_VERSION" val="1.0"/>
  <p:tag name="KSO_WM_TEMPLATE_ASSEMBLE_GROUPID" val="60656f2b4054ed1e2fb804cc"/>
  <p:tag name="KSO_WM_TEMPLATE_ASSEMBLE_XID" val="60656f2b4054ed1e2fb804cc"/>
  <p:tag name="KSO_WM_TEMPLATE_CATEGORY" val="diagram"/>
  <p:tag name="KSO_WM_TEMPLATE_COLOR_TYPE" val="1"/>
  <p:tag name="KSO_WM_TEMPLATE_INDEX" val="20211835"/>
  <p:tag name="KSO_WM_TEMPLATE_MASTER_TYPE" val="0"/>
  <p:tag name="KSO_WM_TEMPLATE_SUBCATEGORY" val="21"/>
</p:tagLst>
</file>

<file path=ppt/tags/tag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Segoe UI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2024-09-17T07:11:14.250</cp:lastPrinted>
  <dcterms:created xsi:type="dcterms:W3CDTF">2024-09-16T23:11:14Z</dcterms:created>
  <dcterms:modified xsi:type="dcterms:W3CDTF">2024-09-16T23:11:16Z</dcterms:modified>
</cp:coreProperties>
</file>