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diagrams/colors1.xml" ContentType="application/vnd.openxmlformats-officedocument.drawingml.diagramColors+xml"/>
  <Override PartName="/ppt/diagrams/data1.xml" ContentType="application/vnd.openxmlformats-officedocument.drawingml.diagramData+xml"/>
  <Override PartName="/ppt/diagrams/drawing1.xml" ContentType="application/vnd.ms-office.drawingml.diagramDrawing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iagrams/colors1.xml><?xml version="1.0" encoding="utf-8"?>
<dgm:colorsDef xmlns:a="http://schemas.openxmlformats.org/drawingml/2006/main" xmlns:dgm="http://schemas.openxmlformats.org/drawingml/2006/diagram" uniqueId="urn:microsoft.com/office/officeart/2005/8/colors/accent0_3#1">
  <dgm:title val=""/>
  <dgm:desc val=""/>
  <dgm:catLst>
    <dgm:cat type="mainScheme" pri="10300"/>
  </dgm:catLst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</dgm:colorsDef>
</file>

<file path=ppt/diagrams/data1.xml><?xml version="1.0" encoding="utf-8"?>
<dgm:dataModel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>
  <dgm:ptLst>
    <dgm:pt modelId="{9E4703A2-10FB-4869-A797-1EE97028710B}" type="doc">
      <dgm:prSet loTypeId="islide.smartart.onepicture" loCatId="picture" qsTypeId="urn:microsoft.com/office/officeart/2005/8/quickstyle/simple1#1" qsCatId="simple" csTypeId="urn:microsoft.com/office/officeart/2005/8/colors/accent0_3#1" csCatId="mainScheme" phldr="1"/>
      <dgm:spPr/>
      <dgm:t>
        <a:bodyPr/>
        <a:lstStyle/>
        <a:p>
          <a:endParaRPr lang="zh-CN" altLang="en-US"/>
        </a:p>
      </dgm:t>
    </dgm:pt>
    <dgm:pt modelId="{A35B93DF-E8B8-45C9-9825-017E52611F06}" type="parTrans" cxnId="{D8F32950-B543-4680-BB53-F5CC1DE77952}">
      <dgm:prSet/>
      <dgm:spPr/>
      <dgm:t>
        <a:bodyPr/>
        <a:lstStyle/>
        <a:p>
          <a:endParaRPr lang="zh-CN" altLang="en-US"/>
        </a:p>
      </dgm:t>
    </dgm:pt>
    <dgm:pt modelId="{4161F128-FBC3-4E39-B6A1-34C7B5EF323B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63B53EA4-050B-4C97-ABB7-336EE0895839}" type="sibTrans" cxnId="{D8F32950-B543-4680-BB53-F5CC1DE77952}">
      <dgm:prSet/>
      <dgm:spPr/>
      <dgm:t>
        <a:bodyPr/>
        <a:lstStyle/>
        <a:p>
          <a:endParaRPr lang="zh-CN" altLang="en-US"/>
        </a:p>
      </dgm:t>
    </dgm:pt>
    <dgm:pt modelId="{9844862B-BB9A-421C-AD39-9090704A225C}" type="parTrans" cxnId="{D86F0D36-CC3A-42CA-9224-6D9F9679E171}">
      <dgm:prSet/>
      <dgm:spPr/>
      <dgm:t>
        <a:bodyPr/>
        <a:lstStyle/>
        <a:p>
          <a:endParaRPr lang="zh-CN" altLang="en-US"/>
        </a:p>
      </dgm:t>
    </dgm:pt>
    <dgm:pt modelId="{CD4F4671-ACDE-4C23-B362-6ADD372920AA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53EE4BE0-D329-42F6-AF46-D3F130E439E5}" type="sibTrans" cxnId="{D86F0D36-CC3A-42CA-9224-6D9F9679E171}">
      <dgm:prSet/>
      <dgm:spPr/>
      <dgm:t>
        <a:bodyPr/>
        <a:lstStyle/>
        <a:p>
          <a:endParaRPr lang="zh-CN" altLang="en-US"/>
        </a:p>
      </dgm:t>
    </dgm:pt>
    <dgm:pt modelId="{FD67ED7A-1D06-481B-86AC-D8229A40D605}" type="parTrans" cxnId="{AB571D57-7B10-42B5-9B04-80C4AD233FF3}">
      <dgm:prSet/>
      <dgm:spPr/>
      <dgm:t>
        <a:bodyPr/>
        <a:lstStyle/>
        <a:p>
          <a:endParaRPr lang="zh-CN" altLang="en-US"/>
        </a:p>
      </dgm:t>
    </dgm:pt>
    <dgm:pt modelId="{6C8FAB9A-5ED5-4ED1-9385-16D9E48DD3D8}">
      <dgm:prSet/>
      <dgm:spPr/>
      <dgm:t>
        <a:bodyPr/>
        <a:lstStyle/>
        <a:p>
          <a:endParaRPr lang="zh-CN" altLang="en-US">
            <a:latin typeface="+mn-lt"/>
            <a:ea typeface="+mn-ea"/>
            <a:cs typeface="+mn-ea"/>
            <a:sym typeface="+mn-lt"/>
          </a:endParaRPr>
        </a:p>
      </dgm:t>
    </dgm:pt>
    <dgm:pt modelId="{F36694EA-FC93-4EFA-812E-E91E7293C4B2}" type="sibTrans" cxnId="{AB571D57-7B10-42B5-9B04-80C4AD233FF3}">
      <dgm:prSet/>
      <dgm:spPr/>
      <dgm:t>
        <a:bodyPr/>
        <a:lstStyle/>
        <a:p>
          <a:endParaRPr lang="zh-CN" altLang="en-US"/>
        </a:p>
      </dgm:t>
    </dgm:pt>
    <dgm:pt modelId="{FA769293-6C0D-4117-9EC0-6F43B97F8271}" type="pres">
      <dgm:prSet presAssocID="{9E4703A2-10FB-4869-A797-1EE97028710B}" presName="compNode"/>
      <dgm:spPr/>
      <dgm:t>
        <a:bodyPr/>
        <a:lstStyle/>
        <a:p>
          <a:endParaRPr lang="zh-CN" altLang="en-US"/>
        </a:p>
      </dgm:t>
    </dgm:pt>
    <dgm:pt modelId="{409CD644-6D84-42A3-A40F-54ED168C8E6F}" type="pres">
      <dgm:prSet presAssocID="{9E4703A2-10FB-4869-A797-1EE97028710B}" presName="pictRect" presStyleLbl="node1" presStyleCnt="1" custLinFactY="-94517" custLinFactNeighborX="-14479" custLinFactNeighborY="-100000"/>
      <dgm:spPr>
        <a:solidFill>
          <a:schemeClr val="accent6"/>
        </a:solidFill>
        <a:ln>
          <a:noFill/>
        </a:ln>
      </dgm:spPr>
      <dgm:t>
        <a:bodyPr/>
        <a:lstStyle/>
        <a:p/>
      </dgm:t>
    </dgm:pt>
  </dgm:ptLst>
  <dgm:cxnLst>
    <dgm:cxn modelId="{D8F32950-B543-4680-BB53-F5CC1DE77952}" srcId="{9E4703A2-10FB-4869-A797-1EE97028710B}" destId="{4161F128-FBC3-4E39-B6A1-34C7B5EF323B}" srcOrd="0" destOrd="0" parTransId="{A35B93DF-E8B8-45C9-9825-017E52611F06}" sibTransId="{63B53EA4-050B-4C97-ABB7-336EE0895839}"/>
    <dgm:cxn modelId="{D86F0D36-CC3A-42CA-9224-6D9F9679E171}" srcId="{9E4703A2-10FB-4869-A797-1EE97028710B}" destId="{CD4F4671-ACDE-4C23-B362-6ADD372920AA}" srcOrd="1" destOrd="0" parTransId="{9844862B-BB9A-421C-AD39-9090704A225C}" sibTransId="{53EE4BE0-D329-42F6-AF46-D3F130E439E5}"/>
    <dgm:cxn modelId="{AB571D57-7B10-42B5-9B04-80C4AD233FF3}" srcId="{9E4703A2-10FB-4869-A797-1EE97028710B}" destId="{6C8FAB9A-5ED5-4ED1-9385-16D9E48DD3D8}" srcOrd="2" destOrd="0" parTransId="{FD67ED7A-1D06-481B-86AC-D8229A40D605}" sibTransId="{F36694EA-FC93-4EFA-812E-E91E7293C4B2}"/>
    <dgm:cxn modelId="{E9B300F7-3734-432A-B8E2-947CEEC57E6F}" type="presOf" srcId="{9E4703A2-10FB-4869-A797-1EE97028710B}" destId="{FA769293-6C0D-4117-9EC0-6F43B97F8271}" srcOrd="0" destOrd="0" presId="islide.smartart.onepicture"/>
    <dgm:cxn modelId="{6AA61D43-F93A-4A90-B600-13B4F070871C}" type="presParOf" srcId="{FA769293-6C0D-4117-9EC0-6F43B97F8271}" destId="{409CD644-6D84-42A3-A40F-54ED168C8E6F}" srcOrd="0" destOrd="0" presId="islide.smartart.onepicture"/>
  </dgm:cxnLst>
  <dgm:bg/>
  <dgm:whole/>
  <dgm:extLst>
    <a:ext uri="http://schemas.microsoft.com/office/drawing/2008/diagram">
      <dsp:dataModelExt xmlns:dsp="http://schemas.microsoft.com/office/drawing/2008/diagram" relId="rId2" minVer="http://schemas.openxmlformats.org/drawingml/2006/main"/>
    </a:ext>
  </dgm:extLst>
</dgm:dataModel>
</file>

<file path=ppt/diagrams/drawing1.xml><?xml version="1.0" encoding="utf-8"?>
<dsp:drawing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="http://schemas.openxmlformats.org/presentationml/2006/main" xmlns:p14="http://schemas.microsoft.com/office/powerpoint/2010/main" xmlns:dsp="http://schemas.microsoft.com/office/drawing/2008/diagram">
  <dsp:spTree>
    <dsp:nvGrpSpPr>
      <dsp:cNvPr id="2" name="组合 1"/>
      <dsp:cNvGrpSpPr/>
    </dsp:nvGrpSpPr>
    <dsp:grpSpPr>
      <a:xfrm>
        <a:off x="0" y="0"/>
        <a:ext cx="12192000" cy="2030514"/>
        <a:chExt cx="12192000" cy="2030514"/>
      </a:xfrm>
    </dsp:grpSpPr>
    <dsp:sp modelId="{409CD644-6D84-42A3-A40F-54ED168C8E6F}">
      <dsp:nvSpPr>
        <dsp:cNvPr id="3" name="矩形 2"/>
        <dsp:cNvSpPr/>
      </dsp:nvSpPr>
      <dsp:spPr bwMode="white">
        <a:xfrm>
          <a:off x="0" y="0"/>
          <a:ext cx="12192000" cy="2030514"/>
        </a:xfrm>
        <a:prstGeom prst="rect">
          <a:avLst/>
        </a:prstGeom>
        <a:solidFill>
          <a:schemeClr val="accent6"/>
        </a:solidFill>
        <a:ln>
          <a:noFill/>
        </a:ln>
      </dsp:spPr>
      <dsp:style>
        <a:lnRef idx="2">
          <a:schemeClr val="lt2"/>
        </a:lnRef>
        <a:fillRef idx="1">
          <a:schemeClr val="dk2"/>
        </a:fillRef>
        <a:effectRef idx="0">
          <a:scrgbClr r="0" g="0" b="0"/>
        </a:effectRef>
        <a:fontRef idx="minor">
          <a:schemeClr val="lt1"/>
        </a:fontRef>
      </dsp:style>
      <dsp:txBody>
        <a:bodyPr/>
        <a:lstStyle/>
        <a:p/>
      </dsp:txBody>
      <dsp:txXfrm>
        <a:off x="0" y="0"/>
        <a:ext cx="12192000" cy="2030514"/>
      </dsp:txXfrm>
    </dsp:sp>
  </dsp:spTree>
</dsp:drawing>
</file>

<file path=ppt/diagrams/layout1.xml><?xml version="1.0" encoding="utf-8"?>
<dgm:layoutDef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dgm="http://schemas.openxmlformats.org/drawingml/2006/diagram" uniqueId="islide.smartart.onepicture">
  <dgm:title val="iSlide"/>
  <dgm:desc val="iSlide，让PPT设计简单起来！"/>
  <dgm:catLst>
    <dgm:cat type="picture" pri="0"/>
  </dgm:catLst>
  <dgm:sampData>
    <dgm:dataModel>
      <dgm:ptLst>
        <dgm:pt modelId="0"/>
      </dgm:pt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compNode">
    <dgm:alg type="composite"/>
    <dgm:shape r:blip="">
      <dgm:adjLst/>
    </dgm:shape>
    <dgm:presOf axis="self"/>
    <dgm:constrLst>
      <dgm:constr type="h" for="ch" forName="pictRect" refType="h"/>
      <dgm:constr type="w" for="ch" forName="pictRect" refType="w"/>
      <dgm:constr type="l" for="ch" forName="pictRect"/>
      <dgm:constr type="t" for="ch" forName="pictRect"/>
    </dgm:constrLst>
    <dgm:ruleLst/>
    <dgm:layoutNode name="pictRect">
      <dgm:alg type="sp"/>
      <dgm:shape type="rect" r:blip="" blipPhldr="1">
        <dgm:adjLst/>
      </dgm:shape>
      <dgm:presOf/>
      <dgm:constrLst/>
      <dgm:ruleLst/>
    </dgm:layoutNode>
  </dgm:layoutNode>
</dgm:layoutDef>
</file>

<file path=ppt/diagrams/quickStyle1.xml><?xml version="1.0" encoding="utf-8"?>
<dgm:styleDef xmlns:a="http://schemas.openxmlformats.org/drawingml/2006/main" xmlns:dgm="http://schemas.openxmlformats.org/drawingml/2006/diagram" uniqueId="urn:microsoft.com/office/officeart/2005/8/quickstyle/simple1#1">
  <dgm:title val=""/>
  <dgm:desc val=""/>
  <dgm:catLst>
    <dgm:cat type="simple" pri="10100"/>
  </dgm:catLst>
  <dgm:scene3d>
    <a:camera prst="orthographicFront"/>
    <a:lightRig rig="threePt" dir="t"/>
  </dgm:scene3d>
  <dgm:styleLbl name="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callout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ImgPlac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0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2D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threePt" dir="t"/>
    </dgm:scene3d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olidAlign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vennNode1">
    <dgm:scene3d>
      <a:camera prst="orthographicFront"/>
      <a:lightRig rig="threePt" dir="t"/>
    </dgm:scene3d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</dgm:styleDef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41FF27-BF5A-41A5-B1DF-2E56DA554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9C186F-050E-4941-9031-93ECD3A4B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D47D9F-0471-47B5-90AA-A1DF1A9CBD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C694D-FD7C-4C35-9005-166093688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708E03-3289-422C-B45F-0B3029FEB9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D8AFC72-9B38-4013-B613-A2A02DA6B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9548DD-A405-441E-94D4-837115D95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B32B2A-892F-41D9-8954-BF5627898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EFFDCE-4C64-420E-B732-99BD27B5A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C0161A-CCE2-406C-871C-6BBA1A324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97E6E-57B8-4488-8CC0-A1D91F1DC0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545102"/>
            <a:ext cx="3686899" cy="443198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3200" b="1" smtClean="0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1009650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" name="图片 2"/>
          <p:cNvPicPr>
            <a:picLocks noChangeAspect="1"/>
          </p:cNvPicPr>
          <p:nvPr userDrawn="1"/>
        </p:nvPicPr>
        <p:blipFill>
          <a:blip r:embed="rId1"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t="2990" r="85478" b="74550"/>
          <a:stretch>
            <a:fillRect/>
          </a:stretch>
        </p:blipFill>
        <p:spPr>
          <a:xfrm>
            <a:off x="618284" y="253881"/>
            <a:ext cx="954953" cy="9565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7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8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KSO_Shape"/>
          <p:cNvSpPr/>
          <p:nvPr userDrawn="1"/>
        </p:nvSpPr>
        <p:spPr bwMode="auto">
          <a:xfrm>
            <a:off x="695325" y="608012"/>
            <a:ext cx="840652" cy="489268"/>
          </a:xfrm>
          <a:custGeom>
            <a:gdLst>
              <a:gd name="T0" fmla="*/ 523582 w 5574"/>
              <a:gd name="T1" fmla="*/ 1026353 h 3244"/>
              <a:gd name="T2" fmla="*/ 164730 w 5574"/>
              <a:gd name="T3" fmla="*/ 1048328 h 3244"/>
              <a:gd name="T4" fmla="*/ 0 w 5574"/>
              <a:gd name="T5" fmla="*/ 1009549 h 3244"/>
              <a:gd name="T6" fmla="*/ 319446 w 5574"/>
              <a:gd name="T7" fmla="*/ 836336 h 3244"/>
              <a:gd name="T8" fmla="*/ 613375 w 5574"/>
              <a:gd name="T9" fmla="*/ 882224 h 3244"/>
              <a:gd name="T10" fmla="*/ 764539 w 5574"/>
              <a:gd name="T11" fmla="*/ 841183 h 3244"/>
              <a:gd name="T12" fmla="*/ 1800397 w 5574"/>
              <a:gd name="T13" fmla="*/ 867682 h 3244"/>
              <a:gd name="T14" fmla="*/ 693802 w 5574"/>
              <a:gd name="T15" fmla="*/ 1048005 h 3244"/>
              <a:gd name="T16" fmla="*/ 556850 w 5574"/>
              <a:gd name="T17" fmla="*/ 973032 h 3244"/>
              <a:gd name="T18" fmla="*/ 247094 w 5574"/>
              <a:gd name="T19" fmla="*/ 935545 h 3244"/>
              <a:gd name="T20" fmla="*/ 556850 w 5574"/>
              <a:gd name="T21" fmla="*/ 973032 h 3244"/>
              <a:gd name="T22" fmla="*/ 1014540 w 5574"/>
              <a:gd name="T23" fmla="*/ 156732 h 3244"/>
              <a:gd name="T24" fmla="*/ 1066866 w 5574"/>
              <a:gd name="T25" fmla="*/ 790124 h 3244"/>
              <a:gd name="T26" fmla="*/ 98515 w 5574"/>
              <a:gd name="T27" fmla="*/ 789801 h 3244"/>
              <a:gd name="T28" fmla="*/ 52649 w 5574"/>
              <a:gd name="T29" fmla="*/ 743912 h 3244"/>
              <a:gd name="T30" fmla="*/ 52649 w 5574"/>
              <a:gd name="T31" fmla="*/ 149623 h 3244"/>
              <a:gd name="T32" fmla="*/ 150841 w 5574"/>
              <a:gd name="T33" fmla="*/ 18420 h 3244"/>
              <a:gd name="T34" fmla="*/ 187339 w 5574"/>
              <a:gd name="T35" fmla="*/ 0 h 3244"/>
              <a:gd name="T36" fmla="*/ 734500 w 5574"/>
              <a:gd name="T37" fmla="*/ 0 h 3244"/>
              <a:gd name="T38" fmla="*/ 132107 w 5574"/>
              <a:gd name="T39" fmla="*/ 596228 h 3244"/>
              <a:gd name="T40" fmla="*/ 257753 w 5574"/>
              <a:gd name="T41" fmla="*/ 596228 h 3244"/>
              <a:gd name="T42" fmla="*/ 688311 w 5574"/>
              <a:gd name="T43" fmla="*/ 533536 h 3244"/>
              <a:gd name="T44" fmla="*/ 688311 w 5574"/>
              <a:gd name="T45" fmla="*/ 659244 h 3244"/>
              <a:gd name="T46" fmla="*/ 688311 w 5574"/>
              <a:gd name="T47" fmla="*/ 533536 h 3244"/>
              <a:gd name="T48" fmla="*/ 748066 w 5574"/>
              <a:gd name="T49" fmla="*/ 439819 h 3244"/>
              <a:gd name="T50" fmla="*/ 688311 w 5574"/>
              <a:gd name="T51" fmla="*/ 91777 h 3244"/>
              <a:gd name="T52" fmla="*/ 144381 w 5574"/>
              <a:gd name="T53" fmla="*/ 179676 h 3244"/>
              <a:gd name="T54" fmla="*/ 1106272 w 5574"/>
              <a:gd name="T55" fmla="*/ 207791 h 3244"/>
              <a:gd name="T56" fmla="*/ 1385343 w 5574"/>
              <a:gd name="T57" fmla="*/ 790447 h 3244"/>
              <a:gd name="T58" fmla="*/ 1119515 w 5574"/>
              <a:gd name="T59" fmla="*/ 236876 h 3244"/>
              <a:gd name="T60" fmla="*/ 1115639 w 5574"/>
              <a:gd name="T61" fmla="*/ 223626 h 3244"/>
              <a:gd name="T62" fmla="*/ 1437669 w 5574"/>
              <a:gd name="T63" fmla="*/ 393608 h 3244"/>
              <a:gd name="T64" fmla="*/ 1634375 w 5574"/>
              <a:gd name="T65" fmla="*/ 791093 h 3244"/>
              <a:gd name="T66" fmla="*/ 1437669 w 5574"/>
              <a:gd name="T67" fmla="*/ 393608 h 3244"/>
              <a:gd name="T68" fmla="*/ 1746133 w 5574"/>
              <a:gd name="T69" fmla="*/ 566175 h 3244"/>
              <a:gd name="T70" fmla="*/ 1686701 w 5574"/>
              <a:gd name="T71" fmla="*/ 791093 h 3244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</a:gdLst>
            <a:cxnLst>
              <a:cxn ang="T72">
                <a:pos x="T0" y="T1"/>
              </a:cxn>
              <a:cxn ang="T73">
                <a:pos x="T2" y="T3"/>
              </a:cxn>
              <a:cxn ang="T74">
                <a:pos x="T4" y="T5"/>
              </a:cxn>
              <a:cxn ang="T75">
                <a:pos x="T6" y="T7"/>
              </a:cxn>
              <a:cxn ang="T76">
                <a:pos x="T8" y="T9"/>
              </a:cxn>
              <a:cxn ang="T77">
                <a:pos x="T10" y="T11"/>
              </a:cxn>
              <a:cxn ang="T78">
                <a:pos x="T12" y="T13"/>
              </a:cxn>
              <a:cxn ang="T79">
                <a:pos x="T14" y="T15"/>
              </a:cxn>
              <a:cxn ang="T80">
                <a:pos x="T16" y="T17"/>
              </a:cxn>
              <a:cxn ang="T81">
                <a:pos x="T18" y="T19"/>
              </a:cxn>
              <a:cxn ang="T82">
                <a:pos x="T20" y="T21"/>
              </a:cxn>
              <a:cxn ang="T83">
                <a:pos x="T22" y="T23"/>
              </a:cxn>
              <a:cxn ang="T84">
                <a:pos x="T24" y="T25"/>
              </a:cxn>
              <a:cxn ang="T85">
                <a:pos x="T26" y="T27"/>
              </a:cxn>
              <a:cxn ang="T86">
                <a:pos x="T28" y="T29"/>
              </a:cxn>
              <a:cxn ang="T87">
                <a:pos x="T30" y="T31"/>
              </a:cxn>
              <a:cxn ang="T88">
                <a:pos x="T32" y="T33"/>
              </a:cxn>
              <a:cxn ang="T89">
                <a:pos x="T34" y="T35"/>
              </a:cxn>
              <a:cxn ang="T90">
                <a:pos x="T36" y="T37"/>
              </a:cxn>
              <a:cxn ang="T91">
                <a:pos x="T38" y="T39"/>
              </a:cxn>
              <a:cxn ang="T92">
                <a:pos x="T40" y="T41"/>
              </a:cxn>
              <a:cxn ang="T93">
                <a:pos x="T42" y="T43"/>
              </a:cxn>
              <a:cxn ang="T94">
                <a:pos x="T44" y="T45"/>
              </a:cxn>
              <a:cxn ang="T95">
                <a:pos x="T46" y="T47"/>
              </a:cxn>
              <a:cxn ang="T96">
                <a:pos x="T48" y="T49"/>
              </a:cxn>
              <a:cxn ang="T97">
                <a:pos x="T50" y="T51"/>
              </a:cxn>
              <a:cxn ang="T98">
                <a:pos x="T52" y="T53"/>
              </a:cxn>
              <a:cxn ang="T99">
                <a:pos x="T54" y="T55"/>
              </a:cxn>
              <a:cxn ang="T100">
                <a:pos x="T56" y="T57"/>
              </a:cxn>
              <a:cxn ang="T101">
                <a:pos x="T58" y="T59"/>
              </a:cxn>
              <a:cxn ang="T102">
                <a:pos x="T60" y="T61"/>
              </a:cxn>
              <a:cxn ang="T103">
                <a:pos x="T62" y="T63"/>
              </a:cxn>
              <a:cxn ang="T104">
                <a:pos x="T64" y="T65"/>
              </a:cxn>
              <a:cxn ang="T105">
                <a:pos x="T66" y="T67"/>
              </a:cxn>
              <a:cxn ang="T106">
                <a:pos x="T68" y="T69"/>
              </a:cxn>
              <a:cxn ang="T107">
                <a:pos x="T70" y="T71"/>
              </a:cxn>
            </a:cxnLst>
            <a:rect l="0" t="0" r="r" b="b"/>
            <a:pathLst>
              <a:path w="5574" h="3244">
                <a:moveTo>
                  <a:pt x="1585" y="3235"/>
                </a:moveTo>
                <a:cubicBezTo>
                  <a:pt x="1621" y="3176"/>
                  <a:pt x="1621" y="3176"/>
                  <a:pt x="1621" y="3176"/>
                </a:cubicBezTo>
                <a:cubicBezTo>
                  <a:pt x="560" y="3176"/>
                  <a:pt x="560" y="3176"/>
                  <a:pt x="560" y="3176"/>
                </a:cubicBezTo>
                <a:cubicBezTo>
                  <a:pt x="510" y="3244"/>
                  <a:pt x="510" y="3244"/>
                  <a:pt x="510" y="3244"/>
                </a:cubicBezTo>
                <a:cubicBezTo>
                  <a:pt x="3" y="3244"/>
                  <a:pt x="3" y="3244"/>
                  <a:pt x="3" y="3244"/>
                </a:cubicBezTo>
                <a:cubicBezTo>
                  <a:pt x="0" y="3124"/>
                  <a:pt x="0" y="3124"/>
                  <a:pt x="0" y="3124"/>
                </a:cubicBezTo>
                <a:cubicBezTo>
                  <a:pt x="552" y="2588"/>
                  <a:pt x="552" y="2588"/>
                  <a:pt x="552" y="2588"/>
                </a:cubicBezTo>
                <a:cubicBezTo>
                  <a:pt x="989" y="2588"/>
                  <a:pt x="989" y="2588"/>
                  <a:pt x="989" y="2588"/>
                </a:cubicBezTo>
                <a:cubicBezTo>
                  <a:pt x="886" y="2730"/>
                  <a:pt x="886" y="2730"/>
                  <a:pt x="886" y="2730"/>
                </a:cubicBezTo>
                <a:cubicBezTo>
                  <a:pt x="1899" y="2730"/>
                  <a:pt x="1899" y="2730"/>
                  <a:pt x="1899" y="2730"/>
                </a:cubicBezTo>
                <a:cubicBezTo>
                  <a:pt x="1978" y="2603"/>
                  <a:pt x="1978" y="2603"/>
                  <a:pt x="1978" y="2603"/>
                </a:cubicBezTo>
                <a:cubicBezTo>
                  <a:pt x="2367" y="2603"/>
                  <a:pt x="2367" y="2603"/>
                  <a:pt x="2367" y="2603"/>
                </a:cubicBezTo>
                <a:cubicBezTo>
                  <a:pt x="5574" y="2603"/>
                  <a:pt x="5574" y="2603"/>
                  <a:pt x="5574" y="2603"/>
                </a:cubicBezTo>
                <a:cubicBezTo>
                  <a:pt x="5574" y="2685"/>
                  <a:pt x="5574" y="2685"/>
                  <a:pt x="5574" y="2685"/>
                </a:cubicBezTo>
                <a:cubicBezTo>
                  <a:pt x="2290" y="2828"/>
                  <a:pt x="2290" y="2828"/>
                  <a:pt x="2290" y="2828"/>
                </a:cubicBezTo>
                <a:cubicBezTo>
                  <a:pt x="2148" y="3243"/>
                  <a:pt x="2148" y="3243"/>
                  <a:pt x="2148" y="3243"/>
                </a:cubicBezTo>
                <a:cubicBezTo>
                  <a:pt x="1585" y="3235"/>
                  <a:pt x="1585" y="3235"/>
                  <a:pt x="1585" y="3235"/>
                </a:cubicBezTo>
                <a:close/>
                <a:moveTo>
                  <a:pt x="1724" y="3011"/>
                </a:moveTo>
                <a:cubicBezTo>
                  <a:pt x="1796" y="2895"/>
                  <a:pt x="1796" y="2895"/>
                  <a:pt x="1796" y="2895"/>
                </a:cubicBezTo>
                <a:cubicBezTo>
                  <a:pt x="765" y="2895"/>
                  <a:pt x="765" y="2895"/>
                  <a:pt x="765" y="2895"/>
                </a:cubicBezTo>
                <a:cubicBezTo>
                  <a:pt x="681" y="3011"/>
                  <a:pt x="681" y="3011"/>
                  <a:pt x="681" y="3011"/>
                </a:cubicBezTo>
                <a:cubicBezTo>
                  <a:pt x="1724" y="3011"/>
                  <a:pt x="1724" y="3011"/>
                  <a:pt x="1724" y="3011"/>
                </a:cubicBezTo>
                <a:close/>
                <a:moveTo>
                  <a:pt x="2274" y="0"/>
                </a:moveTo>
                <a:cubicBezTo>
                  <a:pt x="3141" y="485"/>
                  <a:pt x="3141" y="485"/>
                  <a:pt x="3141" y="485"/>
                </a:cubicBezTo>
                <a:cubicBezTo>
                  <a:pt x="3303" y="755"/>
                  <a:pt x="3303" y="755"/>
                  <a:pt x="3303" y="755"/>
                </a:cubicBezTo>
                <a:cubicBezTo>
                  <a:pt x="3303" y="2445"/>
                  <a:pt x="3303" y="2445"/>
                  <a:pt x="3303" y="2445"/>
                </a:cubicBezTo>
                <a:cubicBezTo>
                  <a:pt x="2600" y="2444"/>
                  <a:pt x="2600" y="2444"/>
                  <a:pt x="2600" y="2444"/>
                </a:cubicBezTo>
                <a:cubicBezTo>
                  <a:pt x="2180" y="2444"/>
                  <a:pt x="638" y="2444"/>
                  <a:pt x="305" y="2444"/>
                </a:cubicBezTo>
                <a:cubicBezTo>
                  <a:pt x="163" y="2444"/>
                  <a:pt x="163" y="2444"/>
                  <a:pt x="163" y="2444"/>
                </a:cubicBezTo>
                <a:cubicBezTo>
                  <a:pt x="163" y="2302"/>
                  <a:pt x="163" y="2302"/>
                  <a:pt x="163" y="2302"/>
                </a:cubicBezTo>
                <a:cubicBezTo>
                  <a:pt x="163" y="1569"/>
                  <a:pt x="163" y="1871"/>
                  <a:pt x="163" y="509"/>
                </a:cubicBezTo>
                <a:cubicBezTo>
                  <a:pt x="163" y="463"/>
                  <a:pt x="163" y="463"/>
                  <a:pt x="163" y="463"/>
                </a:cubicBezTo>
                <a:cubicBezTo>
                  <a:pt x="192" y="425"/>
                  <a:pt x="192" y="425"/>
                  <a:pt x="192" y="425"/>
                </a:cubicBezTo>
                <a:cubicBezTo>
                  <a:pt x="467" y="57"/>
                  <a:pt x="467" y="57"/>
                  <a:pt x="467" y="57"/>
                </a:cubicBezTo>
                <a:cubicBezTo>
                  <a:pt x="510" y="0"/>
                  <a:pt x="510" y="0"/>
                  <a:pt x="510" y="0"/>
                </a:cubicBezTo>
                <a:cubicBezTo>
                  <a:pt x="580" y="0"/>
                  <a:pt x="580" y="0"/>
                  <a:pt x="580" y="0"/>
                </a:cubicBezTo>
                <a:cubicBezTo>
                  <a:pt x="2202" y="0"/>
                  <a:pt x="2202" y="0"/>
                  <a:pt x="2202" y="0"/>
                </a:cubicBezTo>
                <a:cubicBezTo>
                  <a:pt x="2274" y="0"/>
                  <a:pt x="2274" y="0"/>
                  <a:pt x="2274" y="0"/>
                </a:cubicBezTo>
                <a:close/>
                <a:moveTo>
                  <a:pt x="604" y="1651"/>
                </a:moveTo>
                <a:cubicBezTo>
                  <a:pt x="496" y="1651"/>
                  <a:pt x="409" y="1738"/>
                  <a:pt x="409" y="1845"/>
                </a:cubicBezTo>
                <a:cubicBezTo>
                  <a:pt x="409" y="1953"/>
                  <a:pt x="496" y="2040"/>
                  <a:pt x="604" y="2040"/>
                </a:cubicBezTo>
                <a:cubicBezTo>
                  <a:pt x="711" y="2040"/>
                  <a:pt x="798" y="1953"/>
                  <a:pt x="798" y="1845"/>
                </a:cubicBezTo>
                <a:cubicBezTo>
                  <a:pt x="798" y="1738"/>
                  <a:pt x="711" y="1651"/>
                  <a:pt x="604" y="1651"/>
                </a:cubicBezTo>
                <a:close/>
                <a:moveTo>
                  <a:pt x="2131" y="1651"/>
                </a:moveTo>
                <a:cubicBezTo>
                  <a:pt x="2024" y="1651"/>
                  <a:pt x="1937" y="1738"/>
                  <a:pt x="1937" y="1845"/>
                </a:cubicBezTo>
                <a:cubicBezTo>
                  <a:pt x="1937" y="1953"/>
                  <a:pt x="2024" y="2040"/>
                  <a:pt x="2131" y="2040"/>
                </a:cubicBezTo>
                <a:cubicBezTo>
                  <a:pt x="2239" y="2040"/>
                  <a:pt x="2326" y="1953"/>
                  <a:pt x="2326" y="1845"/>
                </a:cubicBezTo>
                <a:cubicBezTo>
                  <a:pt x="2326" y="1738"/>
                  <a:pt x="2239" y="1651"/>
                  <a:pt x="2131" y="1651"/>
                </a:cubicBezTo>
                <a:close/>
                <a:moveTo>
                  <a:pt x="447" y="1361"/>
                </a:moveTo>
                <a:cubicBezTo>
                  <a:pt x="2316" y="1361"/>
                  <a:pt x="2316" y="1361"/>
                  <a:pt x="2316" y="1361"/>
                </a:cubicBezTo>
                <a:cubicBezTo>
                  <a:pt x="2316" y="536"/>
                  <a:pt x="2316" y="536"/>
                  <a:pt x="2316" y="536"/>
                </a:cubicBezTo>
                <a:cubicBezTo>
                  <a:pt x="2131" y="284"/>
                  <a:pt x="2131" y="284"/>
                  <a:pt x="2131" y="284"/>
                </a:cubicBezTo>
                <a:cubicBezTo>
                  <a:pt x="650" y="284"/>
                  <a:pt x="650" y="284"/>
                  <a:pt x="650" y="284"/>
                </a:cubicBezTo>
                <a:cubicBezTo>
                  <a:pt x="447" y="556"/>
                  <a:pt x="447" y="556"/>
                  <a:pt x="447" y="556"/>
                </a:cubicBezTo>
                <a:cubicBezTo>
                  <a:pt x="447" y="1361"/>
                  <a:pt x="447" y="1361"/>
                  <a:pt x="447" y="1361"/>
                </a:cubicBezTo>
                <a:close/>
                <a:moveTo>
                  <a:pt x="3425" y="643"/>
                </a:moveTo>
                <a:cubicBezTo>
                  <a:pt x="4289" y="1127"/>
                  <a:pt x="4289" y="1127"/>
                  <a:pt x="4289" y="1127"/>
                </a:cubicBezTo>
                <a:cubicBezTo>
                  <a:pt x="4289" y="2446"/>
                  <a:pt x="4289" y="2446"/>
                  <a:pt x="4289" y="2446"/>
                </a:cubicBezTo>
                <a:cubicBezTo>
                  <a:pt x="3466" y="2445"/>
                  <a:pt x="3466" y="2445"/>
                  <a:pt x="3466" y="2445"/>
                </a:cubicBezTo>
                <a:cubicBezTo>
                  <a:pt x="3466" y="733"/>
                  <a:pt x="3466" y="733"/>
                  <a:pt x="3466" y="733"/>
                </a:cubicBezTo>
                <a:cubicBezTo>
                  <a:pt x="3466" y="712"/>
                  <a:pt x="3466" y="712"/>
                  <a:pt x="3466" y="712"/>
                </a:cubicBezTo>
                <a:cubicBezTo>
                  <a:pt x="3454" y="692"/>
                  <a:pt x="3454" y="692"/>
                  <a:pt x="3454" y="692"/>
                </a:cubicBezTo>
                <a:cubicBezTo>
                  <a:pt x="3425" y="643"/>
                  <a:pt x="3425" y="643"/>
                  <a:pt x="3425" y="643"/>
                </a:cubicBezTo>
                <a:close/>
                <a:moveTo>
                  <a:pt x="4451" y="1218"/>
                </a:moveTo>
                <a:cubicBezTo>
                  <a:pt x="5060" y="1558"/>
                  <a:pt x="5060" y="1558"/>
                  <a:pt x="5060" y="1558"/>
                </a:cubicBezTo>
                <a:cubicBezTo>
                  <a:pt x="5060" y="2448"/>
                  <a:pt x="5060" y="2448"/>
                  <a:pt x="5060" y="2448"/>
                </a:cubicBezTo>
                <a:cubicBezTo>
                  <a:pt x="4451" y="2447"/>
                  <a:pt x="4451" y="2447"/>
                  <a:pt x="4451" y="2447"/>
                </a:cubicBezTo>
                <a:cubicBezTo>
                  <a:pt x="4451" y="1218"/>
                  <a:pt x="4451" y="1218"/>
                  <a:pt x="4451" y="1218"/>
                </a:cubicBezTo>
                <a:close/>
                <a:moveTo>
                  <a:pt x="5222" y="1649"/>
                </a:moveTo>
                <a:cubicBezTo>
                  <a:pt x="5406" y="1752"/>
                  <a:pt x="5406" y="1752"/>
                  <a:pt x="5406" y="1752"/>
                </a:cubicBezTo>
                <a:cubicBezTo>
                  <a:pt x="5406" y="2448"/>
                  <a:pt x="5406" y="2448"/>
                  <a:pt x="5406" y="2448"/>
                </a:cubicBezTo>
                <a:cubicBezTo>
                  <a:pt x="5222" y="2448"/>
                  <a:pt x="5222" y="2448"/>
                  <a:pt x="5222" y="2448"/>
                </a:cubicBezTo>
                <a:lnTo>
                  <a:pt x="5222" y="164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KSO_Shape"/>
          <p:cNvSpPr/>
          <p:nvPr userDrawn="1"/>
        </p:nvSpPr>
        <p:spPr bwMode="auto">
          <a:xfrm>
            <a:off x="1109662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KSO_Shape"/>
          <p:cNvSpPr/>
          <p:nvPr userDrawn="1"/>
        </p:nvSpPr>
        <p:spPr bwMode="auto">
          <a:xfrm>
            <a:off x="10648111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8" name="KSO_Shape"/>
          <p:cNvSpPr/>
          <p:nvPr userDrawn="1"/>
        </p:nvSpPr>
        <p:spPr bwMode="auto">
          <a:xfrm>
            <a:off x="10199597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9" name="KSO_Shape"/>
          <p:cNvSpPr/>
          <p:nvPr userDrawn="1"/>
        </p:nvSpPr>
        <p:spPr bwMode="auto">
          <a:xfrm>
            <a:off x="9751083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0" name="KSO_Shape"/>
          <p:cNvSpPr/>
          <p:nvPr userDrawn="1"/>
        </p:nvSpPr>
        <p:spPr bwMode="auto">
          <a:xfrm>
            <a:off x="9302569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endParaRPr lang="zh-CN" altLang="en-US">
              <a:latin typeface="Calibri" panose="020f0502020204030204" pitchFamily="34" charset="0"/>
              <a:ea typeface="宋体" panose="02010600030101010101" pitchFamily="2" charset="-122"/>
            </a:endParaRPr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10529888" y="6241745"/>
            <a:ext cx="939240" cy="144787"/>
          </a:xfrm>
          <a:prstGeom prst="rect">
            <a:avLst/>
          </a:prstGeom>
        </p:spPr>
        <p:txBody>
          <a:bodyPr vert="horz" lIns="0" tIns="0" rIns="0" bIns="0" rtlCol="0" anchor="ctr"/>
          <a:lstStyle>
            <a:defPPr>
              <a:defRPr lang="en-US"/>
            </a:defPPr>
            <a:lvl1pPr marL="0" algn="r" defTabSz="457200" rtl="0" eaLnBrk="1" latinLnBrk="0" hangingPunct="1">
              <a:defRPr sz="800" b="1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第 </a:t>
            </a:r>
            <a:fld id="{75168D04-7926-484C-B90B-2D13ABC6EC67}" type="slidenum">
              <a:rPr lang="zh-CN" altLang="en-US" smtClean="0"/>
              <a:t/>
            </a:fld>
            <a:r>
              <a:rPr lang="zh-CN" altLang="en-US"/>
              <a:t> 页</a:t>
            </a:r>
            <a:endParaRPr lang="zh-CN" altLang="en-US"/>
          </a:p>
        </p:txBody>
      </p:sp>
      <p:sp>
        <p:nvSpPr>
          <p:cNvPr id="16" name="文本占位符 16"/>
          <p:cNvSpPr>
            <a:spLocks noGrp="1"/>
          </p:cNvSpPr>
          <p:nvPr>
            <p:ph type="body" sz="quarter" idx="10" hasCustomPrompt="1"/>
          </p:nvPr>
        </p:nvSpPr>
        <p:spPr>
          <a:xfrm>
            <a:off x="1621701" y="739001"/>
            <a:ext cx="3188423" cy="249299"/>
          </a:xfrm>
          <a:noFill/>
        </p:spPr>
        <p:txBody>
          <a:bodyPr wrap="square" lIns="0" tIns="0" rIns="0" bIns="0" rtlCol="0" anchor="b" anchorCtr="0">
            <a:spAutoFit/>
          </a:bodyPr>
          <a:lstStyle>
            <a:lvl1pPr marL="0" indent="0">
              <a:buFontTx/>
              <a:buNone/>
              <a:defRPr lang="zh-CN" altLang="en-US" sz="1800" b="1" smtClean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defTabSz="457200"/>
            <a:r>
              <a:rPr lang="zh-CN" altLang="en-US"/>
              <a:t>编辑母版文本样式</a:t>
            </a:r>
            <a:endParaRPr lang="zh-CN" altLang="en-US"/>
          </a:p>
        </p:txBody>
      </p:sp>
      <p:sp>
        <p:nvSpPr>
          <p:cNvPr id="17" name="KSO_Shape"/>
          <p:cNvSpPr/>
          <p:nvPr userDrawn="1"/>
        </p:nvSpPr>
        <p:spPr bwMode="auto">
          <a:xfrm>
            <a:off x="8854055" y="804863"/>
            <a:ext cx="400050" cy="400050"/>
          </a:xfrm>
          <a:custGeom>
            <a:gdLst>
              <a:gd name="T0" fmla="*/ 899372 w 2764"/>
              <a:gd name="T1" fmla="*/ 1800397 h 2764"/>
              <a:gd name="T2" fmla="*/ 0 w 2764"/>
              <a:gd name="T3" fmla="*/ 900198 h 2764"/>
              <a:gd name="T4" fmla="*/ 899372 w 2764"/>
              <a:gd name="T5" fmla="*/ 0 h 2764"/>
              <a:gd name="T6" fmla="*/ 1798743 w 2764"/>
              <a:gd name="T7" fmla="*/ 900198 h 2764"/>
              <a:gd name="T8" fmla="*/ 899372 w 2764"/>
              <a:gd name="T9" fmla="*/ 1800397 h 2764"/>
              <a:gd name="T10" fmla="*/ 811517 w 2764"/>
              <a:gd name="T11" fmla="*/ 110734 h 2764"/>
              <a:gd name="T12" fmla="*/ 748392 w 2764"/>
              <a:gd name="T13" fmla="*/ 173917 h 2764"/>
              <a:gd name="T14" fmla="*/ 811517 w 2764"/>
              <a:gd name="T15" fmla="*/ 237751 h 2764"/>
              <a:gd name="T16" fmla="*/ 875293 w 2764"/>
              <a:gd name="T17" fmla="*/ 173917 h 2764"/>
              <a:gd name="T18" fmla="*/ 811517 w 2764"/>
              <a:gd name="T19" fmla="*/ 110734 h 2764"/>
              <a:gd name="T20" fmla="*/ 980068 w 2764"/>
              <a:gd name="T21" fmla="*/ 110734 h 2764"/>
              <a:gd name="T22" fmla="*/ 916942 w 2764"/>
              <a:gd name="T23" fmla="*/ 173917 h 2764"/>
              <a:gd name="T24" fmla="*/ 980068 w 2764"/>
              <a:gd name="T25" fmla="*/ 237751 h 2764"/>
              <a:gd name="T26" fmla="*/ 1043193 w 2764"/>
              <a:gd name="T27" fmla="*/ 173917 h 2764"/>
              <a:gd name="T28" fmla="*/ 980068 w 2764"/>
              <a:gd name="T29" fmla="*/ 110734 h 2764"/>
              <a:gd name="T30" fmla="*/ 1365327 w 2764"/>
              <a:gd name="T31" fmla="*/ 455310 h 2764"/>
              <a:gd name="T32" fmla="*/ 1147317 w 2764"/>
              <a:gd name="T33" fmla="*/ 248825 h 2764"/>
              <a:gd name="T34" fmla="*/ 896768 w 2764"/>
              <a:gd name="T35" fmla="*/ 248825 h 2764"/>
              <a:gd name="T36" fmla="*/ 644268 w 2764"/>
              <a:gd name="T37" fmla="*/ 248825 h 2764"/>
              <a:gd name="T38" fmla="*/ 426258 w 2764"/>
              <a:gd name="T39" fmla="*/ 455310 h 2764"/>
              <a:gd name="T40" fmla="*/ 426258 w 2764"/>
              <a:gd name="T41" fmla="*/ 1194619 h 2764"/>
              <a:gd name="T42" fmla="*/ 596110 w 2764"/>
              <a:gd name="T43" fmla="*/ 1388729 h 2764"/>
              <a:gd name="T44" fmla="*/ 442527 w 2764"/>
              <a:gd name="T45" fmla="*/ 1590655 h 2764"/>
              <a:gd name="T46" fmla="*/ 579841 w 2764"/>
              <a:gd name="T47" fmla="*/ 1590655 h 2764"/>
              <a:gd name="T48" fmla="*/ 665092 w 2764"/>
              <a:gd name="T49" fmla="*/ 1481875 h 2764"/>
              <a:gd name="T50" fmla="*/ 1126492 w 2764"/>
              <a:gd name="T51" fmla="*/ 1481875 h 2764"/>
              <a:gd name="T52" fmla="*/ 1211744 w 2764"/>
              <a:gd name="T53" fmla="*/ 1590655 h 2764"/>
              <a:gd name="T54" fmla="*/ 1349708 w 2764"/>
              <a:gd name="T55" fmla="*/ 1590655 h 2764"/>
              <a:gd name="T56" fmla="*/ 1195474 w 2764"/>
              <a:gd name="T57" fmla="*/ 1388729 h 2764"/>
              <a:gd name="T58" fmla="*/ 1365327 w 2764"/>
              <a:gd name="T59" fmla="*/ 1194619 h 2764"/>
              <a:gd name="T60" fmla="*/ 1365327 w 2764"/>
              <a:gd name="T61" fmla="*/ 455310 h 2764"/>
              <a:gd name="T62" fmla="*/ 1140809 w 2764"/>
              <a:gd name="T63" fmla="*/ 794676 h 2764"/>
              <a:gd name="T64" fmla="*/ 650775 w 2764"/>
              <a:gd name="T65" fmla="*/ 794676 h 2764"/>
              <a:gd name="T66" fmla="*/ 535588 w 2764"/>
              <a:gd name="T67" fmla="*/ 706089 h 2764"/>
              <a:gd name="T68" fmla="*/ 535588 w 2764"/>
              <a:gd name="T69" fmla="*/ 575163 h 2764"/>
              <a:gd name="T70" fmla="*/ 650775 w 2764"/>
              <a:gd name="T71" fmla="*/ 469640 h 2764"/>
              <a:gd name="T72" fmla="*/ 1140809 w 2764"/>
              <a:gd name="T73" fmla="*/ 469640 h 2764"/>
              <a:gd name="T74" fmla="*/ 1255996 w 2764"/>
              <a:gd name="T75" fmla="*/ 575163 h 2764"/>
              <a:gd name="T76" fmla="*/ 1255996 w 2764"/>
              <a:gd name="T77" fmla="*/ 706089 h 2764"/>
              <a:gd name="T78" fmla="*/ 1140809 w 2764"/>
              <a:gd name="T79" fmla="*/ 794676 h 2764"/>
              <a:gd name="T80" fmla="*/ 1012606 w 2764"/>
              <a:gd name="T81" fmla="*/ 398641 h 2764"/>
              <a:gd name="T82" fmla="*/ 778978 w 2764"/>
              <a:gd name="T83" fmla="*/ 398641 h 2764"/>
              <a:gd name="T84" fmla="*/ 739281 w 2764"/>
              <a:gd name="T85" fmla="*/ 371934 h 2764"/>
              <a:gd name="T86" fmla="*/ 739281 w 2764"/>
              <a:gd name="T87" fmla="*/ 326338 h 2764"/>
              <a:gd name="T88" fmla="*/ 778978 w 2764"/>
              <a:gd name="T89" fmla="*/ 323733 h 2764"/>
              <a:gd name="T90" fmla="*/ 1012606 w 2764"/>
              <a:gd name="T91" fmla="*/ 323733 h 2764"/>
              <a:gd name="T92" fmla="*/ 1052304 w 2764"/>
              <a:gd name="T93" fmla="*/ 350439 h 2764"/>
              <a:gd name="T94" fmla="*/ 1052304 w 2764"/>
              <a:gd name="T95" fmla="*/ 371934 h 2764"/>
              <a:gd name="T96" fmla="*/ 1012606 w 2764"/>
              <a:gd name="T97" fmla="*/ 398641 h 2764"/>
              <a:gd name="T98" fmla="*/ 646871 w 2764"/>
              <a:gd name="T99" fmla="*/ 1103427 h 2764"/>
              <a:gd name="T100" fmla="*/ 736027 w 2764"/>
              <a:gd name="T101" fmla="*/ 1192665 h 2764"/>
              <a:gd name="T102" fmla="*/ 646871 w 2764"/>
              <a:gd name="T103" fmla="*/ 1282555 h 2764"/>
              <a:gd name="T104" fmla="*/ 557064 w 2764"/>
              <a:gd name="T105" fmla="*/ 1192665 h 2764"/>
              <a:gd name="T106" fmla="*/ 646871 w 2764"/>
              <a:gd name="T107" fmla="*/ 1103427 h 2764"/>
              <a:gd name="T108" fmla="*/ 1142761 w 2764"/>
              <a:gd name="T109" fmla="*/ 1103427 h 2764"/>
              <a:gd name="T110" fmla="*/ 1232568 w 2764"/>
              <a:gd name="T111" fmla="*/ 1193317 h 2764"/>
              <a:gd name="T112" fmla="*/ 1142761 w 2764"/>
              <a:gd name="T113" fmla="*/ 1282555 h 2764"/>
              <a:gd name="T114" fmla="*/ 1053605 w 2764"/>
              <a:gd name="T115" fmla="*/ 1193317 h 2764"/>
              <a:gd name="T116" fmla="*/ 1142761 w 2764"/>
              <a:gd name="T117" fmla="*/ 1103427 h 2764"/>
              <a:gd name="T118" fmla="*/ 0 60000 65536"/>
              <a:gd name="T119" fmla="*/ 0 60000 65536"/>
              <a:gd name="T120" fmla="*/ 0 60000 65536"/>
              <a:gd name="T121" fmla="*/ 0 60000 65536"/>
              <a:gd name="T122" fmla="*/ 0 60000 65536"/>
              <a:gd name="T123" fmla="*/ 0 60000 65536"/>
              <a:gd name="T124" fmla="*/ 0 60000 65536"/>
              <a:gd name="T125" fmla="*/ 0 60000 65536"/>
              <a:gd name="T126" fmla="*/ 0 60000 65536"/>
              <a:gd name="T127" fmla="*/ 0 60000 65536"/>
              <a:gd name="T128" fmla="*/ 0 60000 65536"/>
              <a:gd name="T129" fmla="*/ 0 60000 65536"/>
              <a:gd name="T130" fmla="*/ 0 60000 65536"/>
              <a:gd name="T131" fmla="*/ 0 60000 65536"/>
              <a:gd name="T132" fmla="*/ 0 60000 65536"/>
              <a:gd name="T133" fmla="*/ 0 60000 65536"/>
              <a:gd name="T134" fmla="*/ 0 60000 65536"/>
              <a:gd name="T135" fmla="*/ 0 60000 65536"/>
              <a:gd name="T136" fmla="*/ 0 60000 65536"/>
              <a:gd name="T137" fmla="*/ 0 60000 65536"/>
              <a:gd name="T138" fmla="*/ 0 60000 65536"/>
              <a:gd name="T139" fmla="*/ 0 60000 65536"/>
              <a:gd name="T140" fmla="*/ 0 60000 65536"/>
              <a:gd name="T141" fmla="*/ 0 60000 65536"/>
              <a:gd name="T142" fmla="*/ 0 60000 65536"/>
              <a:gd name="T143" fmla="*/ 0 60000 65536"/>
              <a:gd name="T144" fmla="*/ 0 60000 65536"/>
              <a:gd name="T145" fmla="*/ 0 60000 65536"/>
              <a:gd name="T146" fmla="*/ 0 60000 65536"/>
              <a:gd name="T147" fmla="*/ 0 60000 65536"/>
              <a:gd name="T148" fmla="*/ 0 60000 65536"/>
              <a:gd name="T149" fmla="*/ 0 60000 65536"/>
              <a:gd name="T150" fmla="*/ 0 60000 65536"/>
              <a:gd name="T151" fmla="*/ 0 60000 65536"/>
              <a:gd name="T152" fmla="*/ 0 60000 65536"/>
              <a:gd name="T153" fmla="*/ 0 60000 65536"/>
              <a:gd name="T154" fmla="*/ 0 60000 65536"/>
              <a:gd name="T155" fmla="*/ 0 60000 65536"/>
              <a:gd name="T156" fmla="*/ 0 60000 65536"/>
              <a:gd name="T157" fmla="*/ 0 60000 65536"/>
              <a:gd name="T158" fmla="*/ 0 60000 65536"/>
              <a:gd name="T159" fmla="*/ 0 60000 65536"/>
              <a:gd name="T160" fmla="*/ 0 60000 65536"/>
              <a:gd name="T161" fmla="*/ 0 60000 65536"/>
              <a:gd name="T162" fmla="*/ 0 60000 65536"/>
              <a:gd name="T163" fmla="*/ 0 60000 65536"/>
              <a:gd name="T164" fmla="*/ 0 60000 65536"/>
              <a:gd name="T165" fmla="*/ 0 60000 65536"/>
              <a:gd name="T166" fmla="*/ 0 60000 65536"/>
              <a:gd name="T167" fmla="*/ 0 60000 65536"/>
              <a:gd name="T168" fmla="*/ 0 60000 65536"/>
              <a:gd name="T169" fmla="*/ 0 60000 65536"/>
              <a:gd name="T170" fmla="*/ 0 60000 65536"/>
              <a:gd name="T171" fmla="*/ 0 60000 65536"/>
              <a:gd name="T172" fmla="*/ 0 60000 65536"/>
              <a:gd name="T173" fmla="*/ 0 60000 65536"/>
              <a:gd name="T174" fmla="*/ 0 60000 65536"/>
              <a:gd name="T175" fmla="*/ 0 60000 65536"/>
              <a:gd name="T176" fmla="*/ 0 60000 65536"/>
            </a:gdLst>
            <a:cxnLst>
              <a:cxn ang="T118">
                <a:pos x="T0" y="T1"/>
              </a:cxn>
              <a:cxn ang="T119">
                <a:pos x="T2" y="T3"/>
              </a:cxn>
              <a:cxn ang="T120">
                <a:pos x="T4" y="T5"/>
              </a:cxn>
              <a:cxn ang="T121">
                <a:pos x="T6" y="T7"/>
              </a:cxn>
              <a:cxn ang="T122">
                <a:pos x="T8" y="T9"/>
              </a:cxn>
              <a:cxn ang="T123">
                <a:pos x="T10" y="T11"/>
              </a:cxn>
              <a:cxn ang="T124">
                <a:pos x="T12" y="T13"/>
              </a:cxn>
              <a:cxn ang="T125">
                <a:pos x="T14" y="T15"/>
              </a:cxn>
              <a:cxn ang="T126">
                <a:pos x="T16" y="T17"/>
              </a:cxn>
              <a:cxn ang="T127">
                <a:pos x="T18" y="T19"/>
              </a:cxn>
              <a:cxn ang="T128">
                <a:pos x="T20" y="T21"/>
              </a:cxn>
              <a:cxn ang="T129">
                <a:pos x="T22" y="T23"/>
              </a:cxn>
              <a:cxn ang="T130">
                <a:pos x="T24" y="T25"/>
              </a:cxn>
              <a:cxn ang="T131">
                <a:pos x="T26" y="T27"/>
              </a:cxn>
              <a:cxn ang="T132">
                <a:pos x="T28" y="T29"/>
              </a:cxn>
              <a:cxn ang="T133">
                <a:pos x="T30" y="T31"/>
              </a:cxn>
              <a:cxn ang="T134">
                <a:pos x="T32" y="T33"/>
              </a:cxn>
              <a:cxn ang="T135">
                <a:pos x="T34" y="T35"/>
              </a:cxn>
              <a:cxn ang="T136">
                <a:pos x="T36" y="T37"/>
              </a:cxn>
              <a:cxn ang="T137">
                <a:pos x="T38" y="T39"/>
              </a:cxn>
              <a:cxn ang="T138">
                <a:pos x="T40" y="T41"/>
              </a:cxn>
              <a:cxn ang="T139">
                <a:pos x="T42" y="T43"/>
              </a:cxn>
              <a:cxn ang="T140">
                <a:pos x="T44" y="T45"/>
              </a:cxn>
              <a:cxn ang="T141">
                <a:pos x="T46" y="T47"/>
              </a:cxn>
              <a:cxn ang="T142">
                <a:pos x="T48" y="T49"/>
              </a:cxn>
              <a:cxn ang="T143">
                <a:pos x="T50" y="T51"/>
              </a:cxn>
              <a:cxn ang="T144">
                <a:pos x="T52" y="T53"/>
              </a:cxn>
              <a:cxn ang="T145">
                <a:pos x="T54" y="T55"/>
              </a:cxn>
              <a:cxn ang="T146">
                <a:pos x="T56" y="T57"/>
              </a:cxn>
              <a:cxn ang="T147">
                <a:pos x="T58" y="T59"/>
              </a:cxn>
              <a:cxn ang="T148">
                <a:pos x="T60" y="T61"/>
              </a:cxn>
              <a:cxn ang="T149">
                <a:pos x="T62" y="T63"/>
              </a:cxn>
              <a:cxn ang="T150">
                <a:pos x="T64" y="T65"/>
              </a:cxn>
              <a:cxn ang="T151">
                <a:pos x="T66" y="T67"/>
              </a:cxn>
              <a:cxn ang="T152">
                <a:pos x="T68" y="T69"/>
              </a:cxn>
              <a:cxn ang="T153">
                <a:pos x="T70" y="T71"/>
              </a:cxn>
              <a:cxn ang="T154">
                <a:pos x="T72" y="T73"/>
              </a:cxn>
              <a:cxn ang="T155">
                <a:pos x="T74" y="T75"/>
              </a:cxn>
              <a:cxn ang="T156">
                <a:pos x="T76" y="T77"/>
              </a:cxn>
              <a:cxn ang="T157">
                <a:pos x="T78" y="T79"/>
              </a:cxn>
              <a:cxn ang="T158">
                <a:pos x="T80" y="T81"/>
              </a:cxn>
              <a:cxn ang="T159">
                <a:pos x="T82" y="T83"/>
              </a:cxn>
              <a:cxn ang="T160">
                <a:pos x="T84" y="T85"/>
              </a:cxn>
              <a:cxn ang="T161">
                <a:pos x="T86" y="T87"/>
              </a:cxn>
              <a:cxn ang="T162">
                <a:pos x="T88" y="T89"/>
              </a:cxn>
              <a:cxn ang="T163">
                <a:pos x="T90" y="T91"/>
              </a:cxn>
              <a:cxn ang="T164">
                <a:pos x="T92" y="T93"/>
              </a:cxn>
              <a:cxn ang="T165">
                <a:pos x="T94" y="T95"/>
              </a:cxn>
              <a:cxn ang="T166">
                <a:pos x="T96" y="T97"/>
              </a:cxn>
              <a:cxn ang="T167">
                <a:pos x="T98" y="T99"/>
              </a:cxn>
              <a:cxn ang="T168">
                <a:pos x="T100" y="T101"/>
              </a:cxn>
              <a:cxn ang="T169">
                <a:pos x="T102" y="T103"/>
              </a:cxn>
              <a:cxn ang="T170">
                <a:pos x="T104" y="T105"/>
              </a:cxn>
              <a:cxn ang="T171">
                <a:pos x="T106" y="T107"/>
              </a:cxn>
              <a:cxn ang="T172">
                <a:pos x="T108" y="T109"/>
              </a:cxn>
              <a:cxn ang="T173">
                <a:pos x="T110" y="T111"/>
              </a:cxn>
              <a:cxn ang="T174">
                <a:pos x="T112" y="T113"/>
              </a:cxn>
              <a:cxn ang="T175">
                <a:pos x="T114" y="T115"/>
              </a:cxn>
              <a:cxn ang="T176">
                <a:pos x="T116" y="T117"/>
              </a:cxn>
            </a:cxnLst>
            <a:rect l="0" t="0" r="r" b="b"/>
            <a:pathLst>
              <a:path w="2764" h="2764">
                <a:moveTo>
                  <a:pt x="1382" y="2764"/>
                </a:moveTo>
                <a:cubicBezTo>
                  <a:pt x="619" y="2764"/>
                  <a:pt x="0" y="2145"/>
                  <a:pt x="0" y="1382"/>
                </a:cubicBezTo>
                <a:cubicBezTo>
                  <a:pt x="0" y="619"/>
                  <a:pt x="619" y="0"/>
                  <a:pt x="1382" y="0"/>
                </a:cubicBezTo>
                <a:cubicBezTo>
                  <a:pt x="2145" y="0"/>
                  <a:pt x="2764" y="619"/>
                  <a:pt x="2764" y="1382"/>
                </a:cubicBezTo>
                <a:cubicBezTo>
                  <a:pt x="2764" y="2145"/>
                  <a:pt x="2145" y="2764"/>
                  <a:pt x="1382" y="2764"/>
                </a:cubicBezTo>
                <a:close/>
                <a:moveTo>
                  <a:pt x="1247" y="170"/>
                </a:moveTo>
                <a:cubicBezTo>
                  <a:pt x="1193" y="170"/>
                  <a:pt x="1150" y="214"/>
                  <a:pt x="1150" y="267"/>
                </a:cubicBezTo>
                <a:cubicBezTo>
                  <a:pt x="1150" y="321"/>
                  <a:pt x="1193" y="365"/>
                  <a:pt x="1247" y="365"/>
                </a:cubicBezTo>
                <a:cubicBezTo>
                  <a:pt x="1301" y="365"/>
                  <a:pt x="1345" y="321"/>
                  <a:pt x="1345" y="267"/>
                </a:cubicBezTo>
                <a:cubicBezTo>
                  <a:pt x="1345" y="214"/>
                  <a:pt x="1301" y="170"/>
                  <a:pt x="1247" y="170"/>
                </a:cubicBezTo>
                <a:close/>
                <a:moveTo>
                  <a:pt x="1506" y="170"/>
                </a:moveTo>
                <a:cubicBezTo>
                  <a:pt x="1452" y="170"/>
                  <a:pt x="1409" y="214"/>
                  <a:pt x="1409" y="267"/>
                </a:cubicBezTo>
                <a:cubicBezTo>
                  <a:pt x="1409" y="321"/>
                  <a:pt x="1452" y="365"/>
                  <a:pt x="1506" y="365"/>
                </a:cubicBezTo>
                <a:cubicBezTo>
                  <a:pt x="1560" y="365"/>
                  <a:pt x="1603" y="321"/>
                  <a:pt x="1603" y="267"/>
                </a:cubicBezTo>
                <a:cubicBezTo>
                  <a:pt x="1603" y="214"/>
                  <a:pt x="1560" y="170"/>
                  <a:pt x="1506" y="170"/>
                </a:cubicBezTo>
                <a:close/>
                <a:moveTo>
                  <a:pt x="2098" y="699"/>
                </a:moveTo>
                <a:cubicBezTo>
                  <a:pt x="2098" y="541"/>
                  <a:pt x="1944" y="382"/>
                  <a:pt x="1763" y="382"/>
                </a:cubicBezTo>
                <a:cubicBezTo>
                  <a:pt x="1378" y="382"/>
                  <a:pt x="1378" y="382"/>
                  <a:pt x="1378" y="382"/>
                </a:cubicBezTo>
                <a:cubicBezTo>
                  <a:pt x="990" y="382"/>
                  <a:pt x="990" y="382"/>
                  <a:pt x="990" y="382"/>
                </a:cubicBezTo>
                <a:cubicBezTo>
                  <a:pt x="809" y="382"/>
                  <a:pt x="655" y="541"/>
                  <a:pt x="655" y="699"/>
                </a:cubicBezTo>
                <a:cubicBezTo>
                  <a:pt x="655" y="1834"/>
                  <a:pt x="655" y="1834"/>
                  <a:pt x="655" y="1834"/>
                </a:cubicBezTo>
                <a:cubicBezTo>
                  <a:pt x="655" y="1987"/>
                  <a:pt x="796" y="2113"/>
                  <a:pt x="916" y="2132"/>
                </a:cubicBezTo>
                <a:cubicBezTo>
                  <a:pt x="680" y="2442"/>
                  <a:pt x="680" y="2442"/>
                  <a:pt x="680" y="2442"/>
                </a:cubicBezTo>
                <a:cubicBezTo>
                  <a:pt x="891" y="2442"/>
                  <a:pt x="891" y="2442"/>
                  <a:pt x="891" y="2442"/>
                </a:cubicBezTo>
                <a:cubicBezTo>
                  <a:pt x="1022" y="2275"/>
                  <a:pt x="1022" y="2275"/>
                  <a:pt x="1022" y="2275"/>
                </a:cubicBezTo>
                <a:cubicBezTo>
                  <a:pt x="1731" y="2275"/>
                  <a:pt x="1731" y="2275"/>
                  <a:pt x="1731" y="2275"/>
                </a:cubicBezTo>
                <a:cubicBezTo>
                  <a:pt x="1862" y="2442"/>
                  <a:pt x="1862" y="2442"/>
                  <a:pt x="1862" y="2442"/>
                </a:cubicBezTo>
                <a:cubicBezTo>
                  <a:pt x="2074" y="2442"/>
                  <a:pt x="2074" y="2442"/>
                  <a:pt x="2074" y="2442"/>
                </a:cubicBezTo>
                <a:cubicBezTo>
                  <a:pt x="1837" y="2132"/>
                  <a:pt x="1837" y="2132"/>
                  <a:pt x="1837" y="2132"/>
                </a:cubicBezTo>
                <a:cubicBezTo>
                  <a:pt x="1957" y="2113"/>
                  <a:pt x="2098" y="1987"/>
                  <a:pt x="2098" y="1834"/>
                </a:cubicBezTo>
                <a:lnTo>
                  <a:pt x="2098" y="699"/>
                </a:lnTo>
                <a:close/>
                <a:moveTo>
                  <a:pt x="1753" y="1220"/>
                </a:moveTo>
                <a:cubicBezTo>
                  <a:pt x="1000" y="1220"/>
                  <a:pt x="1000" y="1220"/>
                  <a:pt x="1000" y="1220"/>
                </a:cubicBezTo>
                <a:cubicBezTo>
                  <a:pt x="914" y="1220"/>
                  <a:pt x="822" y="1182"/>
                  <a:pt x="823" y="1084"/>
                </a:cubicBezTo>
                <a:cubicBezTo>
                  <a:pt x="823" y="883"/>
                  <a:pt x="823" y="883"/>
                  <a:pt x="823" y="883"/>
                </a:cubicBezTo>
                <a:cubicBezTo>
                  <a:pt x="823" y="799"/>
                  <a:pt x="898" y="721"/>
                  <a:pt x="1000" y="721"/>
                </a:cubicBezTo>
                <a:cubicBezTo>
                  <a:pt x="1753" y="721"/>
                  <a:pt x="1753" y="721"/>
                  <a:pt x="1753" y="721"/>
                </a:cubicBezTo>
                <a:cubicBezTo>
                  <a:pt x="1855" y="721"/>
                  <a:pt x="1930" y="799"/>
                  <a:pt x="1930" y="883"/>
                </a:cubicBezTo>
                <a:cubicBezTo>
                  <a:pt x="1930" y="1084"/>
                  <a:pt x="1930" y="1084"/>
                  <a:pt x="1930" y="1084"/>
                </a:cubicBezTo>
                <a:cubicBezTo>
                  <a:pt x="1931" y="1182"/>
                  <a:pt x="1839" y="1220"/>
                  <a:pt x="1753" y="1220"/>
                </a:cubicBezTo>
                <a:close/>
                <a:moveTo>
                  <a:pt x="1556" y="612"/>
                </a:moveTo>
                <a:cubicBezTo>
                  <a:pt x="1197" y="612"/>
                  <a:pt x="1197" y="612"/>
                  <a:pt x="1197" y="612"/>
                </a:cubicBezTo>
                <a:cubicBezTo>
                  <a:pt x="1163" y="612"/>
                  <a:pt x="1136" y="593"/>
                  <a:pt x="1136" y="571"/>
                </a:cubicBezTo>
                <a:cubicBezTo>
                  <a:pt x="1136" y="501"/>
                  <a:pt x="1136" y="501"/>
                  <a:pt x="1136" y="501"/>
                </a:cubicBezTo>
                <a:cubicBezTo>
                  <a:pt x="1136" y="479"/>
                  <a:pt x="1164" y="497"/>
                  <a:pt x="1197" y="497"/>
                </a:cubicBezTo>
                <a:cubicBezTo>
                  <a:pt x="1556" y="497"/>
                  <a:pt x="1556" y="497"/>
                  <a:pt x="1556" y="497"/>
                </a:cubicBezTo>
                <a:cubicBezTo>
                  <a:pt x="1589" y="497"/>
                  <a:pt x="1617" y="516"/>
                  <a:pt x="1617" y="538"/>
                </a:cubicBezTo>
                <a:cubicBezTo>
                  <a:pt x="1617" y="571"/>
                  <a:pt x="1617" y="571"/>
                  <a:pt x="1617" y="571"/>
                </a:cubicBezTo>
                <a:cubicBezTo>
                  <a:pt x="1617" y="593"/>
                  <a:pt x="1590" y="612"/>
                  <a:pt x="1556" y="612"/>
                </a:cubicBezTo>
                <a:close/>
                <a:moveTo>
                  <a:pt x="994" y="1694"/>
                </a:moveTo>
                <a:cubicBezTo>
                  <a:pt x="1070" y="1694"/>
                  <a:pt x="1131" y="1755"/>
                  <a:pt x="1131" y="1831"/>
                </a:cubicBezTo>
                <a:cubicBezTo>
                  <a:pt x="1131" y="1907"/>
                  <a:pt x="1070" y="1969"/>
                  <a:pt x="994" y="1969"/>
                </a:cubicBezTo>
                <a:cubicBezTo>
                  <a:pt x="918" y="1969"/>
                  <a:pt x="856" y="1907"/>
                  <a:pt x="856" y="1831"/>
                </a:cubicBezTo>
                <a:cubicBezTo>
                  <a:pt x="856" y="1755"/>
                  <a:pt x="918" y="1694"/>
                  <a:pt x="994" y="1694"/>
                </a:cubicBezTo>
                <a:close/>
                <a:moveTo>
                  <a:pt x="1756" y="1694"/>
                </a:moveTo>
                <a:cubicBezTo>
                  <a:pt x="1832" y="1694"/>
                  <a:pt x="1894" y="1755"/>
                  <a:pt x="1894" y="1832"/>
                </a:cubicBezTo>
                <a:cubicBezTo>
                  <a:pt x="1894" y="1907"/>
                  <a:pt x="1832" y="1969"/>
                  <a:pt x="1756" y="1969"/>
                </a:cubicBezTo>
                <a:cubicBezTo>
                  <a:pt x="1680" y="1969"/>
                  <a:pt x="1619" y="1907"/>
                  <a:pt x="1619" y="1832"/>
                </a:cubicBezTo>
                <a:cubicBezTo>
                  <a:pt x="1619" y="1755"/>
                  <a:pt x="1680" y="1694"/>
                  <a:pt x="1756" y="1694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anchor="ctr" anchorCtr="1"/>
          <a:lstStyle>
            <a:defPPr>
              <a:defRPr lang="zh-CN"/>
            </a:defPPr>
            <a:lvl1pPr marL="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4572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9144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371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18288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18" name="直接连接符 17"/>
          <p:cNvCxnSpPr/>
          <p:nvPr userDrawn="1"/>
        </p:nvCxnSpPr>
        <p:spPr>
          <a:xfrm>
            <a:off x="1400175" y="1004888"/>
            <a:ext cx="7453880" cy="0"/>
          </a:xfrm>
          <a:prstGeom prst="line">
            <a:avLst/>
          </a:prstGeom>
          <a:ln w="31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153936" y="6448427"/>
            <a:ext cx="1396623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D7E00A-486F-4252-8B1D-E32645521F49}" type="datetime1">
              <a:rPr lang="zh-CN" altLang="en-US" smtClean="0">
                <a:solidFill>
                  <a:prstClr val="black">
                    <a:lumMod val="65000"/>
                    <a:lumOff val="35000"/>
                  </a:prstClr>
                </a:solidFill>
              </a:rPr>
              <a:t/>
            </a:fld>
            <a:endParaRPr alt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1209151" y="6448427"/>
            <a:ext cx="6639905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altLang="en-US">
              <a:solidFill>
                <a:prstClr val="black">
                  <a:lumMod val="65000"/>
                  <a:lumOff val="35000"/>
                </a:prstClr>
              </a:solidFill>
            </a:endParaRPr>
          </a:p>
        </p:txBody>
      </p:sp>
      <p:sp>
        <p:nvSpPr>
          <p:cNvPr id="5" name="幻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9830772" y="6448427"/>
            <a:ext cx="1143299" cy="180974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FAB73BC-B049-4115-A692-8D63A059BFB8}" type="slidenum">
              <a:rPr lang="en-US" altLang="zh-CN" smtClean="0">
                <a:solidFill>
                  <a:prstClr val="black">
                    <a:tint val="75000"/>
                  </a:prstClr>
                </a:solidFill>
              </a:rPr>
              <a:t/>
            </a:fld>
            <a:endParaRPr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标题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9607" y="0"/>
            <a:ext cx="10972800" cy="672465"/>
          </a:xfrm>
        </p:spPr>
        <p:txBody>
          <a:bodyPr/>
          <a:lstStyle>
            <a:lvl1pPr algn="l">
              <a:defRPr sz="4000">
                <a:latin typeface="华文新魏" panose="02010800040101010101" charset="-122"/>
                <a:ea typeface="华文新魏" panose="02010800040101010101" charset="-122"/>
              </a:defRPr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8987" y="712470"/>
            <a:ext cx="11561233" cy="5317490"/>
          </a:xfrm>
        </p:spPr>
        <p:txBody>
          <a:bodyPr/>
          <a:lstStyle>
            <a:lvl1pPr marL="0" indent="0">
              <a:buFont typeface="Wingdings" panose="05000000000000000000" charset="0"/>
              <a:buChar char="Ø"/>
              <a:defRPr sz="2000">
                <a:latin typeface="楷体" panose="02010609060101010101" charset="-122"/>
                <a:ea typeface="楷体" panose="02010609060101010101" charset="-122"/>
              </a:defRPr>
            </a:lvl1pPr>
            <a:lvl2pPr>
              <a:defRPr sz="2000">
                <a:latin typeface="楷体" panose="02010609060101010101" charset="-122"/>
                <a:ea typeface="楷体" panose="02010609060101010101" charset="-122"/>
              </a:defRPr>
            </a:lvl2pPr>
            <a:lvl3pPr>
              <a:defRPr sz="2000">
                <a:latin typeface="楷体" panose="02010609060101010101" charset="-122"/>
                <a:ea typeface="楷体" panose="02010609060101010101" charset="-122"/>
              </a:defRPr>
            </a:lvl3pPr>
            <a:lvl4pPr>
              <a:defRPr>
                <a:latin typeface="楷体" panose="02010609060101010101" charset="-122"/>
                <a:ea typeface="楷体" panose="02010609060101010101" charset="-122"/>
              </a:defRPr>
            </a:lvl4pPr>
            <a:lvl5pPr>
              <a:defRPr>
                <a:latin typeface="楷体" panose="02010609060101010101" charset="-122"/>
                <a:ea typeface="楷体" panose="02010609060101010101" charset="-122"/>
              </a:defRPr>
            </a:lvl5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389" y="6356746"/>
            <a:ext cx="2742447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412" y="6356746"/>
            <a:ext cx="4115176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Arial" pitchFamily="34" charset="0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1165" y="6356746"/>
            <a:ext cx="2742447" cy="364275"/>
          </a:xfrm>
        </p:spPr>
        <p:txBody>
          <a:bodyPr/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Arial" pitchFamily="34" charset="0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00">
        <p14:prism dir="u"/>
      </p:transition>
    </mc:Choice>
    <mc:Fallback>
      <p:transition spd="slow">
        <p:fade/>
      </p:transition>
    </mc:Fallback>
  </mc:AlternateContent>
  <p:timing/>
  <p:hf hdr="0" ftr="0" dt="0"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2.pn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/>
        </p:nvPicPr>
        <p:blipFill>
          <a:blip r:embed="rId11">
            <a:duotone>
              <a:schemeClr val="bg2">
                <a:shade val="45000"/>
                <a:satMod val="135000"/>
              </a:schemeClr>
              <a:prstClr val="white"/>
            </a:duotone>
          </a:blip>
          <a:stretch>
            <a:fillRect/>
          </a:stretch>
        </p:blipFill>
        <p:spPr>
          <a:xfrm>
            <a:off x="-1" y="5442444"/>
            <a:ext cx="12186319" cy="1415557"/>
          </a:xfrm>
          <a:prstGeom prst="rect">
            <a:avLst/>
          </a:prstGeom>
        </p:spPr>
      </p:pic>
      <p:sp>
        <p:nvSpPr>
          <p:cNvPr id="8" name="标题占位符 1"/>
          <p:cNvSpPr>
            <a:spLocks noGrp="1"/>
          </p:cNvSpPr>
          <p:nvPr>
            <p:ph type="title"/>
          </p:nvPr>
        </p:nvSpPr>
        <p:spPr>
          <a:xfrm>
            <a:off x="719668" y="116637"/>
            <a:ext cx="10755197" cy="912067"/>
          </a:xfrm>
          <a:prstGeom prst="rect">
            <a:avLst/>
          </a:prstGeom>
        </p:spPr>
        <p:txBody>
          <a:bodyPr vert="horz" lIns="121917" tIns="60958" rIns="121917" bIns="60958" rtlCol="0" anchor="b">
            <a:noAutofit/>
          </a:bodyPr>
          <a:lstStyle/>
          <a:p>
            <a:pPr lvl="0" defTabSz="68580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9" name="文本占位符 3"/>
          <p:cNvSpPr>
            <a:spLocks noGrp="1"/>
          </p:cNvSpPr>
          <p:nvPr>
            <p:ph type="body" idx="1"/>
          </p:nvPr>
        </p:nvSpPr>
        <p:spPr>
          <a:xfrm>
            <a:off x="719667" y="1149201"/>
            <a:ext cx="10749461" cy="495251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160655" marR="0" lvl="0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Pct val="80000"/>
              <a:buFont typeface="Wingdings" panose="05000000000000000000" pitchFamily="2" charset="2"/>
              <a:buChar char="l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349250" marR="0" lvl="1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第二级</a:t>
            </a:r>
            <a:endParaRPr lang="zh-CN" altLang="en-US"/>
          </a:p>
          <a:p>
            <a:pPr marL="503555" marR="0" lvl="2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第三级</a:t>
            </a:r>
            <a:endParaRPr lang="zh-CN" altLang="en-US"/>
          </a:p>
          <a:p>
            <a:pPr marL="654685" marR="0" lvl="3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第四级</a:t>
            </a:r>
            <a:endParaRPr lang="zh-CN" altLang="en-US"/>
          </a:p>
          <a:p>
            <a:pPr marL="808990" marR="0" lvl="4" indent="-160655" defTabSz="685800" fontAlgn="auto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>
                <a:srgbClr val="717171"/>
              </a:buClr>
              <a:buSzTx/>
            </a:pPr>
            <a:r>
              <a:rPr lang="zh-CN" altLang="en-US"/>
              <a:t>第五级</a:t>
            </a: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zh-CN" altLang="en-US" sz="2800" b="1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1pPr>
    </p:titleStyle>
    <p:bodyStyle>
      <a:lvl1pPr marL="228600" indent="-228600" algn="l" defTabSz="914400" rtl="0" eaLnBrk="1" latinLnBrk="0" hangingPunct="1">
        <a:lnSpc>
          <a:spcPct val="150000"/>
        </a:lnSpc>
        <a:spcBef>
          <a:spcPts val="1000"/>
        </a:spcBef>
        <a:buFont typeface="Arial" pitchFamily="34" charset="0"/>
        <a:buChar char="•"/>
        <a:defRPr lang="zh-CN" altLang="en-US" sz="2400" kern="1200" baseline="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1pPr>
      <a:lvl2pPr marL="6858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2pPr>
      <a:lvl3pPr marL="11430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3pPr>
      <a:lvl4pPr marL="16002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4pPr>
      <a:lvl5pPr marL="2057400" indent="-228600" algn="l" defTabSz="914400" rtl="0" eaLnBrk="1" latinLnBrk="0" hangingPunct="1">
        <a:lnSpc>
          <a:spcPct val="150000"/>
        </a:lnSpc>
        <a:spcBef>
          <a:spcPts val="500"/>
        </a:spcBef>
        <a:buFont typeface="Arial" pitchFamily="34" charset="0"/>
        <a:buChar char="•"/>
        <a:defRPr lang="zh-CN" altLang="en-US" sz="2400" kern="1200">
          <a:solidFill>
            <a:schemeClr val="tx1"/>
          </a:solidFill>
          <a:latin typeface="等线" panose="02010600030101010101" pitchFamily="2" charset="-122"/>
          <a:ea typeface="等线" panose="02010600030101010101" pitchFamily="2" charset="-122"/>
          <a:cs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microsoft.com/office/2007/relationships/diagramDrawing" Target="../diagrams/drawing1.xml" /><Relationship Id="rId3" Type="http://schemas.openxmlformats.org/officeDocument/2006/relationships/diagramData" Target="../diagrams/data1.xml" /><Relationship Id="rId4" Type="http://schemas.openxmlformats.org/officeDocument/2006/relationships/diagramLayout" Target="../diagrams/layout1.xml" /><Relationship Id="rId5" Type="http://schemas.openxmlformats.org/officeDocument/2006/relationships/diagramQuickStyle" Target="../diagrams/quickStyle1.xml" /><Relationship Id="rId6" Type="http://schemas.openxmlformats.org/officeDocument/2006/relationships/diagramColors" Target="../diagrams/colors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201205040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0" y="1624036"/>
            <a:ext cx="12192000" cy="29763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6600" b="1" spc="2200"/>
              <a:t>残疾人社会工作</a:t>
            </a:r>
            <a:endParaRPr lang="zh-CN" altLang="en-US" sz="6600" b="1" spc="2200"/>
          </a:p>
        </p:txBody>
      </p:sp>
      <p:sp>
        <p:nvSpPr>
          <p:cNvPr id="116" name="等腰三角形 115"/>
          <p:cNvSpPr/>
          <p:nvPr/>
        </p:nvSpPr>
        <p:spPr>
          <a:xfrm flipV="1">
            <a:off x="5939807" y="4600379"/>
            <a:ext cx="312387" cy="187653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1580"/>
          </a:p>
        </p:txBody>
      </p:sp>
      <p:sp>
        <p:nvSpPr>
          <p:cNvPr id="119" name="文本框 118"/>
          <p:cNvSpPr txBox="1"/>
          <p:nvPr/>
        </p:nvSpPr>
        <p:spPr>
          <a:xfrm>
            <a:off x="5306293" y="4982499"/>
            <a:ext cx="2101850" cy="3987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>
                <a:solidFill>
                  <a:schemeClr val="accent1"/>
                </a:solidFill>
              </a:rPr>
              <a:t>余艳萍</a:t>
            </a:r>
            <a:r>
              <a:rPr lang="en-US" altLang="zh-CN" sz="2000">
                <a:solidFill>
                  <a:schemeClr val="accent1"/>
                </a:solidFill>
              </a:rPr>
              <a:t> </a:t>
            </a:r>
            <a:r>
              <a:rPr lang="zh-CN" altLang="en-US" sz="2000">
                <a:solidFill>
                  <a:schemeClr val="accent1"/>
                </a:solidFill>
              </a:rPr>
              <a:t>秦琴 主编</a:t>
            </a:r>
            <a:endParaRPr lang="zh-CN" altLang="en-US" sz="2000">
              <a:solidFill>
                <a:schemeClr val="accent1"/>
              </a:solidFill>
            </a:endParaRPr>
          </a:p>
        </p:txBody>
      </p:sp>
      <p:grpSp>
        <p:nvGrpSpPr>
          <p:cNvPr id="133" name="组合 132"/>
          <p:cNvGrpSpPr/>
          <p:nvPr/>
        </p:nvGrpSpPr>
        <p:grpSpPr>
          <a:xfrm>
            <a:off x="4792233" y="4942162"/>
            <a:ext cx="442352" cy="442352"/>
            <a:chOff x="5853219" y="5669476"/>
            <a:chExt cx="552450" cy="552450"/>
          </a:xfrm>
        </p:grpSpPr>
        <p:sp>
          <p:nvSpPr>
            <p:cNvPr id="131" name="椭圆 130"/>
            <p:cNvSpPr/>
            <p:nvPr/>
          </p:nvSpPr>
          <p:spPr>
            <a:xfrm>
              <a:off x="5853219" y="5669476"/>
              <a:ext cx="552450" cy="552450"/>
            </a:xfrm>
            <a:prstGeom prst="ellipse">
              <a:avLst/>
            </a:prstGeom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26" name="组合 125"/>
            <p:cNvGrpSpPr/>
            <p:nvPr/>
          </p:nvGrpSpPr>
          <p:grpSpPr>
            <a:xfrm>
              <a:off x="5967384" y="5780269"/>
              <a:ext cx="324120" cy="330864"/>
              <a:chOff x="5649913" y="2301875"/>
              <a:chExt cx="3127375" cy="3192463"/>
            </a:xfrm>
            <a:solidFill>
              <a:schemeClr val="bg1"/>
            </a:solidFill>
          </p:grpSpPr>
          <p:sp>
            <p:nvSpPr>
              <p:cNvPr id="127" name="Freeform 12"/>
              <p:cNvSpPr>
                <a:spLocks noEditPoints="1"/>
              </p:cNvSpPr>
              <p:nvPr/>
            </p:nvSpPr>
            <p:spPr bwMode="auto">
              <a:xfrm>
                <a:off x="6657975" y="3275013"/>
                <a:ext cx="1139825" cy="384175"/>
              </a:xfrm>
              <a:custGeom>
                <a:gdLst>
                  <a:gd name="T0" fmla="*/ 126 w 1039"/>
                  <a:gd name="T1" fmla="*/ 334 h 350"/>
                  <a:gd name="T2" fmla="*/ 46 w 1039"/>
                  <a:gd name="T3" fmla="*/ 187 h 350"/>
                  <a:gd name="T4" fmla="*/ 39 w 1039"/>
                  <a:gd name="T5" fmla="*/ 157 h 350"/>
                  <a:gd name="T6" fmla="*/ 37 w 1039"/>
                  <a:gd name="T7" fmla="*/ 150 h 350"/>
                  <a:gd name="T8" fmla="*/ 31 w 1039"/>
                  <a:gd name="T9" fmla="*/ 127 h 350"/>
                  <a:gd name="T10" fmla="*/ 1 w 1039"/>
                  <a:gd name="T11" fmla="*/ 87 h 350"/>
                  <a:gd name="T12" fmla="*/ 2 w 1039"/>
                  <a:gd name="T13" fmla="*/ 39 h 350"/>
                  <a:gd name="T14" fmla="*/ 11 w 1039"/>
                  <a:gd name="T15" fmla="*/ 21 h 350"/>
                  <a:gd name="T16" fmla="*/ 222 w 1039"/>
                  <a:gd name="T17" fmla="*/ 1 h 350"/>
                  <a:gd name="T18" fmla="*/ 373 w 1039"/>
                  <a:gd name="T19" fmla="*/ 14 h 350"/>
                  <a:gd name="T20" fmla="*/ 514 w 1039"/>
                  <a:gd name="T21" fmla="*/ 49 h 350"/>
                  <a:gd name="T22" fmla="*/ 381 w 1039"/>
                  <a:gd name="T23" fmla="*/ 307 h 350"/>
                  <a:gd name="T24" fmla="*/ 220 w 1039"/>
                  <a:gd name="T25" fmla="*/ 350 h 350"/>
                  <a:gd name="T26" fmla="*/ 225 w 1039"/>
                  <a:gd name="T27" fmla="*/ 329 h 350"/>
                  <a:gd name="T28" fmla="*/ 395 w 1039"/>
                  <a:gd name="T29" fmla="*/ 249 h 350"/>
                  <a:gd name="T30" fmla="*/ 431 w 1039"/>
                  <a:gd name="T31" fmla="*/ 71 h 350"/>
                  <a:gd name="T32" fmla="*/ 358 w 1039"/>
                  <a:gd name="T33" fmla="*/ 42 h 350"/>
                  <a:gd name="T34" fmla="*/ 238 w 1039"/>
                  <a:gd name="T35" fmla="*/ 31 h 350"/>
                  <a:gd name="T36" fmla="*/ 91 w 1039"/>
                  <a:gd name="T37" fmla="*/ 56 h 350"/>
                  <a:gd name="T38" fmla="*/ 80 w 1039"/>
                  <a:gd name="T39" fmla="*/ 111 h 350"/>
                  <a:gd name="T40" fmla="*/ 90 w 1039"/>
                  <a:gd name="T41" fmla="*/ 237 h 350"/>
                  <a:gd name="T42" fmla="*/ 148 w 1039"/>
                  <a:gd name="T43" fmla="*/ 322 h 350"/>
                  <a:gd name="T44" fmla="*/ 815 w 1039"/>
                  <a:gd name="T45" fmla="*/ 348 h 350"/>
                  <a:gd name="T46" fmla="*/ 609 w 1039"/>
                  <a:gd name="T47" fmla="*/ 254 h 350"/>
                  <a:gd name="T48" fmla="*/ 564 w 1039"/>
                  <a:gd name="T49" fmla="*/ 40 h 350"/>
                  <a:gd name="T50" fmla="*/ 699 w 1039"/>
                  <a:gd name="T51" fmla="*/ 6 h 350"/>
                  <a:gd name="T52" fmla="*/ 852 w 1039"/>
                  <a:gd name="T53" fmla="*/ 1 h 350"/>
                  <a:gd name="T54" fmla="*/ 1032 w 1039"/>
                  <a:gd name="T55" fmla="*/ 19 h 350"/>
                  <a:gd name="T56" fmla="*/ 1038 w 1039"/>
                  <a:gd name="T57" fmla="*/ 32 h 350"/>
                  <a:gd name="T58" fmla="*/ 1039 w 1039"/>
                  <a:gd name="T59" fmla="*/ 73 h 350"/>
                  <a:gd name="T60" fmla="*/ 1016 w 1039"/>
                  <a:gd name="T61" fmla="*/ 103 h 350"/>
                  <a:gd name="T62" fmla="*/ 990 w 1039"/>
                  <a:gd name="T63" fmla="*/ 205 h 350"/>
                  <a:gd name="T64" fmla="*/ 898 w 1039"/>
                  <a:gd name="T65" fmla="*/ 338 h 350"/>
                  <a:gd name="T66" fmla="*/ 784 w 1039"/>
                  <a:gd name="T67" fmla="*/ 30 h 350"/>
                  <a:gd name="T68" fmla="*/ 645 w 1039"/>
                  <a:gd name="T69" fmla="*/ 51 h 350"/>
                  <a:gd name="T70" fmla="*/ 601 w 1039"/>
                  <a:gd name="T71" fmla="*/ 116 h 350"/>
                  <a:gd name="T72" fmla="*/ 727 w 1039"/>
                  <a:gd name="T73" fmla="*/ 314 h 350"/>
                  <a:gd name="T74" fmla="*/ 877 w 1039"/>
                  <a:gd name="T75" fmla="*/ 317 h 350"/>
                  <a:gd name="T76" fmla="*/ 961 w 1039"/>
                  <a:gd name="T77" fmla="*/ 156 h 350"/>
                  <a:gd name="T78" fmla="*/ 960 w 1039"/>
                  <a:gd name="T79" fmla="*/ 113 h 350"/>
                  <a:gd name="T80" fmla="*/ 955 w 1039"/>
                  <a:gd name="T81" fmla="*/ 84 h 350"/>
                  <a:gd name="T82" fmla="*/ 911 w 1039"/>
                  <a:gd name="T83" fmla="*/ 45 h 350"/>
                  <a:gd name="T84" fmla="*/ 784 w 1039"/>
                  <a:gd name="T85" fmla="*/ 30 h 350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1039" h="350">
                    <a:moveTo>
                      <a:pt x="220" y="350"/>
                    </a:moveTo>
                    <a:cubicBezTo>
                      <a:pt x="202" y="350"/>
                      <a:pt x="185" y="348"/>
                      <a:pt x="169" y="346"/>
                    </a:cubicBezTo>
                    <a:cubicBezTo>
                      <a:pt x="153" y="343"/>
                      <a:pt x="139" y="339"/>
                      <a:pt x="126" y="334"/>
                    </a:cubicBezTo>
                    <a:cubicBezTo>
                      <a:pt x="104" y="325"/>
                      <a:pt x="88" y="309"/>
                      <a:pt x="76" y="286"/>
                    </a:cubicBezTo>
                    <a:cubicBezTo>
                      <a:pt x="67" y="269"/>
                      <a:pt x="60" y="250"/>
                      <a:pt x="54" y="225"/>
                    </a:cubicBezTo>
                    <a:cubicBezTo>
                      <a:pt x="51" y="212"/>
                      <a:pt x="48" y="198"/>
                      <a:pt x="46" y="187"/>
                    </a:cubicBezTo>
                    <a:cubicBezTo>
                      <a:pt x="45" y="185"/>
                      <a:pt x="45" y="185"/>
                      <a:pt x="45" y="185"/>
                    </a:cubicBezTo>
                    <a:cubicBezTo>
                      <a:pt x="43" y="176"/>
                      <a:pt x="41" y="167"/>
                      <a:pt x="40" y="158"/>
                    </a:cubicBezTo>
                    <a:cubicBezTo>
                      <a:pt x="39" y="157"/>
                      <a:pt x="39" y="157"/>
                      <a:pt x="39" y="157"/>
                    </a:cubicBezTo>
                    <a:cubicBezTo>
                      <a:pt x="39" y="155"/>
                      <a:pt x="39" y="155"/>
                      <a:pt x="39" y="155"/>
                    </a:cubicBezTo>
                    <a:cubicBezTo>
                      <a:pt x="38" y="154"/>
                      <a:pt x="38" y="152"/>
                      <a:pt x="37" y="150"/>
                    </a:cubicBezTo>
                    <a:cubicBezTo>
                      <a:pt x="37" y="150"/>
                      <a:pt x="37" y="150"/>
                      <a:pt x="37" y="150"/>
                    </a:cubicBezTo>
                    <a:cubicBezTo>
                      <a:pt x="36" y="148"/>
                      <a:pt x="36" y="146"/>
                      <a:pt x="35" y="144"/>
                    </a:cubicBezTo>
                    <a:cubicBezTo>
                      <a:pt x="35" y="142"/>
                      <a:pt x="34" y="139"/>
                      <a:pt x="33" y="137"/>
                    </a:cubicBezTo>
                    <a:cubicBezTo>
                      <a:pt x="32" y="133"/>
                      <a:pt x="31" y="130"/>
                      <a:pt x="31" y="127"/>
                    </a:cubicBezTo>
                    <a:cubicBezTo>
                      <a:pt x="24" y="104"/>
                      <a:pt x="24" y="104"/>
                      <a:pt x="24" y="104"/>
                    </a:cubicBezTo>
                    <a:cubicBezTo>
                      <a:pt x="4" y="91"/>
                      <a:pt x="4" y="91"/>
                      <a:pt x="4" y="91"/>
                    </a:cubicBezTo>
                    <a:cubicBezTo>
                      <a:pt x="2" y="90"/>
                      <a:pt x="2" y="89"/>
                      <a:pt x="1" y="87"/>
                    </a:cubicBezTo>
                    <a:cubicBezTo>
                      <a:pt x="1" y="85"/>
                      <a:pt x="1" y="85"/>
                      <a:pt x="1" y="85"/>
                    </a:cubicBezTo>
                    <a:cubicBezTo>
                      <a:pt x="1" y="83"/>
                      <a:pt x="0" y="81"/>
                      <a:pt x="0" y="79"/>
                    </a:cubicBezTo>
                    <a:cubicBezTo>
                      <a:pt x="1" y="66"/>
                      <a:pt x="1" y="52"/>
                      <a:pt x="2" y="39"/>
                    </a:cubicBezTo>
                    <a:cubicBezTo>
                      <a:pt x="2" y="28"/>
                      <a:pt x="2" y="28"/>
                      <a:pt x="2" y="28"/>
                    </a:cubicBezTo>
                    <a:cubicBezTo>
                      <a:pt x="2" y="25"/>
                      <a:pt x="4" y="23"/>
                      <a:pt x="7" y="22"/>
                    </a:cubicBezTo>
                    <a:cubicBezTo>
                      <a:pt x="11" y="21"/>
                      <a:pt x="11" y="21"/>
                      <a:pt x="11" y="21"/>
                    </a:cubicBezTo>
                    <a:cubicBezTo>
                      <a:pt x="15" y="20"/>
                      <a:pt x="21" y="18"/>
                      <a:pt x="26" y="17"/>
                    </a:cubicBezTo>
                    <a:cubicBezTo>
                      <a:pt x="53" y="14"/>
                      <a:pt x="82" y="10"/>
                      <a:pt x="112" y="6"/>
                    </a:cubicBezTo>
                    <a:cubicBezTo>
                      <a:pt x="144" y="2"/>
                      <a:pt x="178" y="1"/>
                      <a:pt x="222" y="1"/>
                    </a:cubicBezTo>
                    <a:cubicBezTo>
                      <a:pt x="222" y="1"/>
                      <a:pt x="222" y="1"/>
                      <a:pt x="222" y="1"/>
                    </a:cubicBezTo>
                    <a:cubicBezTo>
                      <a:pt x="224" y="1"/>
                      <a:pt x="227" y="1"/>
                      <a:pt x="229" y="1"/>
                    </a:cubicBezTo>
                    <a:cubicBezTo>
                      <a:pt x="277" y="1"/>
                      <a:pt x="325" y="5"/>
                      <a:pt x="373" y="14"/>
                    </a:cubicBezTo>
                    <a:cubicBezTo>
                      <a:pt x="400" y="19"/>
                      <a:pt x="427" y="28"/>
                      <a:pt x="450" y="35"/>
                    </a:cubicBezTo>
                    <a:cubicBezTo>
                      <a:pt x="468" y="41"/>
                      <a:pt x="481" y="44"/>
                      <a:pt x="493" y="47"/>
                    </a:cubicBezTo>
                    <a:cubicBezTo>
                      <a:pt x="500" y="48"/>
                      <a:pt x="507" y="48"/>
                      <a:pt x="514" y="49"/>
                    </a:cubicBezTo>
                    <a:cubicBezTo>
                      <a:pt x="457" y="195"/>
                      <a:pt x="457" y="195"/>
                      <a:pt x="457" y="195"/>
                    </a:cubicBezTo>
                    <a:cubicBezTo>
                      <a:pt x="451" y="210"/>
                      <a:pt x="445" y="224"/>
                      <a:pt x="439" y="236"/>
                    </a:cubicBezTo>
                    <a:cubicBezTo>
                      <a:pt x="424" y="264"/>
                      <a:pt x="405" y="288"/>
                      <a:pt x="381" y="307"/>
                    </a:cubicBezTo>
                    <a:cubicBezTo>
                      <a:pt x="368" y="319"/>
                      <a:pt x="351" y="328"/>
                      <a:pt x="328" y="335"/>
                    </a:cubicBezTo>
                    <a:cubicBezTo>
                      <a:pt x="305" y="342"/>
                      <a:pt x="278" y="346"/>
                      <a:pt x="249" y="349"/>
                    </a:cubicBezTo>
                    <a:cubicBezTo>
                      <a:pt x="239" y="349"/>
                      <a:pt x="229" y="350"/>
                      <a:pt x="220" y="350"/>
                    </a:cubicBezTo>
                    <a:close/>
                    <a:moveTo>
                      <a:pt x="161" y="322"/>
                    </a:moveTo>
                    <a:cubicBezTo>
                      <a:pt x="167" y="323"/>
                      <a:pt x="173" y="325"/>
                      <a:pt x="179" y="326"/>
                    </a:cubicBezTo>
                    <a:cubicBezTo>
                      <a:pt x="194" y="328"/>
                      <a:pt x="210" y="329"/>
                      <a:pt x="225" y="329"/>
                    </a:cubicBezTo>
                    <a:cubicBezTo>
                      <a:pt x="253" y="329"/>
                      <a:pt x="281" y="325"/>
                      <a:pt x="308" y="318"/>
                    </a:cubicBezTo>
                    <a:cubicBezTo>
                      <a:pt x="332" y="312"/>
                      <a:pt x="350" y="302"/>
                      <a:pt x="365" y="288"/>
                    </a:cubicBezTo>
                    <a:cubicBezTo>
                      <a:pt x="376" y="278"/>
                      <a:pt x="385" y="266"/>
                      <a:pt x="395" y="249"/>
                    </a:cubicBezTo>
                    <a:cubicBezTo>
                      <a:pt x="410" y="222"/>
                      <a:pt x="422" y="194"/>
                      <a:pt x="429" y="165"/>
                    </a:cubicBezTo>
                    <a:cubicBezTo>
                      <a:pt x="434" y="144"/>
                      <a:pt x="435" y="125"/>
                      <a:pt x="434" y="107"/>
                    </a:cubicBezTo>
                    <a:cubicBezTo>
                      <a:pt x="431" y="71"/>
                      <a:pt x="431" y="71"/>
                      <a:pt x="431" y="71"/>
                    </a:cubicBezTo>
                    <a:cubicBezTo>
                      <a:pt x="399" y="54"/>
                      <a:pt x="399" y="54"/>
                      <a:pt x="399" y="54"/>
                    </a:cubicBezTo>
                    <a:cubicBezTo>
                      <a:pt x="388" y="49"/>
                      <a:pt x="377" y="46"/>
                      <a:pt x="362" y="42"/>
                    </a:cubicBezTo>
                    <a:cubicBezTo>
                      <a:pt x="358" y="42"/>
                      <a:pt x="358" y="42"/>
                      <a:pt x="358" y="42"/>
                    </a:cubicBezTo>
                    <a:cubicBezTo>
                      <a:pt x="328" y="35"/>
                      <a:pt x="296" y="31"/>
                      <a:pt x="251" y="31"/>
                    </a:cubicBezTo>
                    <a:cubicBezTo>
                      <a:pt x="249" y="31"/>
                      <a:pt x="249" y="31"/>
                      <a:pt x="249" y="31"/>
                    </a:cubicBezTo>
                    <a:cubicBezTo>
                      <a:pt x="238" y="31"/>
                      <a:pt x="238" y="31"/>
                      <a:pt x="238" y="31"/>
                    </a:cubicBezTo>
                    <a:cubicBezTo>
                      <a:pt x="227" y="32"/>
                      <a:pt x="214" y="33"/>
                      <a:pt x="201" y="34"/>
                    </a:cubicBezTo>
                    <a:cubicBezTo>
                      <a:pt x="175" y="36"/>
                      <a:pt x="152" y="40"/>
                      <a:pt x="130" y="45"/>
                    </a:cubicBezTo>
                    <a:cubicBezTo>
                      <a:pt x="91" y="56"/>
                      <a:pt x="91" y="56"/>
                      <a:pt x="91" y="56"/>
                    </a:cubicBezTo>
                    <a:cubicBezTo>
                      <a:pt x="82" y="94"/>
                      <a:pt x="82" y="94"/>
                      <a:pt x="82" y="94"/>
                    </a:cubicBezTo>
                    <a:cubicBezTo>
                      <a:pt x="81" y="99"/>
                      <a:pt x="81" y="105"/>
                      <a:pt x="80" y="111"/>
                    </a:cubicBezTo>
                    <a:cubicBezTo>
                      <a:pt x="80" y="111"/>
                      <a:pt x="80" y="111"/>
                      <a:pt x="80" y="111"/>
                    </a:cubicBezTo>
                    <a:cubicBezTo>
                      <a:pt x="80" y="113"/>
                      <a:pt x="79" y="115"/>
                      <a:pt x="79" y="116"/>
                    </a:cubicBezTo>
                    <a:cubicBezTo>
                      <a:pt x="77" y="131"/>
                      <a:pt x="77" y="146"/>
                      <a:pt x="79" y="161"/>
                    </a:cubicBezTo>
                    <a:cubicBezTo>
                      <a:pt x="81" y="182"/>
                      <a:pt x="84" y="209"/>
                      <a:pt x="90" y="237"/>
                    </a:cubicBezTo>
                    <a:cubicBezTo>
                      <a:pt x="95" y="258"/>
                      <a:pt x="103" y="276"/>
                      <a:pt x="113" y="290"/>
                    </a:cubicBezTo>
                    <a:cubicBezTo>
                      <a:pt x="118" y="298"/>
                      <a:pt x="124" y="305"/>
                      <a:pt x="131" y="310"/>
                    </a:cubicBezTo>
                    <a:cubicBezTo>
                      <a:pt x="148" y="322"/>
                      <a:pt x="148" y="322"/>
                      <a:pt x="148" y="322"/>
                    </a:cubicBezTo>
                    <a:cubicBezTo>
                      <a:pt x="161" y="322"/>
                      <a:pt x="161" y="322"/>
                      <a:pt x="161" y="322"/>
                    </a:cubicBezTo>
                    <a:cubicBezTo>
                      <a:pt x="161" y="322"/>
                      <a:pt x="161" y="322"/>
                      <a:pt x="161" y="322"/>
                    </a:cubicBezTo>
                    <a:close/>
                    <a:moveTo>
                      <a:pt x="815" y="348"/>
                    </a:moveTo>
                    <a:cubicBezTo>
                      <a:pt x="787" y="348"/>
                      <a:pt x="762" y="346"/>
                      <a:pt x="738" y="341"/>
                    </a:cubicBezTo>
                    <a:cubicBezTo>
                      <a:pt x="714" y="336"/>
                      <a:pt x="693" y="329"/>
                      <a:pt x="674" y="319"/>
                    </a:cubicBezTo>
                    <a:cubicBezTo>
                      <a:pt x="648" y="304"/>
                      <a:pt x="626" y="282"/>
                      <a:pt x="609" y="254"/>
                    </a:cubicBezTo>
                    <a:cubicBezTo>
                      <a:pt x="598" y="234"/>
                      <a:pt x="588" y="214"/>
                      <a:pt x="579" y="193"/>
                    </a:cubicBezTo>
                    <a:cubicBezTo>
                      <a:pt x="518" y="49"/>
                      <a:pt x="518" y="49"/>
                      <a:pt x="518" y="49"/>
                    </a:cubicBezTo>
                    <a:cubicBezTo>
                      <a:pt x="533" y="48"/>
                      <a:pt x="548" y="46"/>
                      <a:pt x="564" y="40"/>
                    </a:cubicBezTo>
                    <a:cubicBezTo>
                      <a:pt x="572" y="38"/>
                      <a:pt x="580" y="35"/>
                      <a:pt x="588" y="33"/>
                    </a:cubicBezTo>
                    <a:cubicBezTo>
                      <a:pt x="595" y="30"/>
                      <a:pt x="602" y="28"/>
                      <a:pt x="609" y="25"/>
                    </a:cubicBezTo>
                    <a:cubicBezTo>
                      <a:pt x="635" y="17"/>
                      <a:pt x="664" y="11"/>
                      <a:pt x="699" y="6"/>
                    </a:cubicBezTo>
                    <a:cubicBezTo>
                      <a:pt x="733" y="2"/>
                      <a:pt x="767" y="0"/>
                      <a:pt x="803" y="0"/>
                    </a:cubicBezTo>
                    <a:cubicBezTo>
                      <a:pt x="818" y="0"/>
                      <a:pt x="834" y="0"/>
                      <a:pt x="850" y="1"/>
                    </a:cubicBezTo>
                    <a:cubicBezTo>
                      <a:pt x="852" y="1"/>
                      <a:pt x="852" y="1"/>
                      <a:pt x="852" y="1"/>
                    </a:cubicBezTo>
                    <a:cubicBezTo>
                      <a:pt x="877" y="2"/>
                      <a:pt x="903" y="4"/>
                      <a:pt x="928" y="5"/>
                    </a:cubicBezTo>
                    <a:cubicBezTo>
                      <a:pt x="960" y="7"/>
                      <a:pt x="991" y="12"/>
                      <a:pt x="1026" y="18"/>
                    </a:cubicBezTo>
                    <a:cubicBezTo>
                      <a:pt x="1028" y="18"/>
                      <a:pt x="1030" y="18"/>
                      <a:pt x="1032" y="19"/>
                    </a:cubicBezTo>
                    <a:cubicBezTo>
                      <a:pt x="1033" y="19"/>
                      <a:pt x="1033" y="19"/>
                      <a:pt x="1033" y="19"/>
                    </a:cubicBezTo>
                    <a:cubicBezTo>
                      <a:pt x="1036" y="20"/>
                      <a:pt x="1037" y="21"/>
                      <a:pt x="1038" y="25"/>
                    </a:cubicBezTo>
                    <a:cubicBezTo>
                      <a:pt x="1038" y="27"/>
                      <a:pt x="1038" y="30"/>
                      <a:pt x="1038" y="32"/>
                    </a:cubicBezTo>
                    <a:cubicBezTo>
                      <a:pt x="1038" y="33"/>
                      <a:pt x="1038" y="33"/>
                      <a:pt x="1038" y="33"/>
                    </a:cubicBezTo>
                    <a:cubicBezTo>
                      <a:pt x="1039" y="38"/>
                      <a:pt x="1039" y="43"/>
                      <a:pt x="1039" y="47"/>
                    </a:cubicBezTo>
                    <a:cubicBezTo>
                      <a:pt x="1039" y="56"/>
                      <a:pt x="1039" y="64"/>
                      <a:pt x="1039" y="73"/>
                    </a:cubicBezTo>
                    <a:cubicBezTo>
                      <a:pt x="1030" y="55"/>
                      <a:pt x="1030" y="55"/>
                      <a:pt x="1030" y="55"/>
                    </a:cubicBezTo>
                    <a:cubicBezTo>
                      <a:pt x="1016" y="103"/>
                      <a:pt x="1016" y="103"/>
                      <a:pt x="1016" y="103"/>
                    </a:cubicBezTo>
                    <a:cubicBezTo>
                      <a:pt x="1016" y="103"/>
                      <a:pt x="1016" y="103"/>
                      <a:pt x="1016" y="103"/>
                    </a:cubicBezTo>
                    <a:cubicBezTo>
                      <a:pt x="1009" y="126"/>
                      <a:pt x="1009" y="126"/>
                      <a:pt x="1009" y="126"/>
                    </a:cubicBezTo>
                    <a:cubicBezTo>
                      <a:pt x="986" y="208"/>
                      <a:pt x="986" y="208"/>
                      <a:pt x="986" y="208"/>
                    </a:cubicBezTo>
                    <a:cubicBezTo>
                      <a:pt x="990" y="205"/>
                      <a:pt x="990" y="205"/>
                      <a:pt x="990" y="205"/>
                    </a:cubicBezTo>
                    <a:cubicBezTo>
                      <a:pt x="984" y="227"/>
                      <a:pt x="978" y="249"/>
                      <a:pt x="970" y="270"/>
                    </a:cubicBezTo>
                    <a:cubicBezTo>
                      <a:pt x="964" y="284"/>
                      <a:pt x="957" y="296"/>
                      <a:pt x="949" y="305"/>
                    </a:cubicBezTo>
                    <a:cubicBezTo>
                      <a:pt x="937" y="321"/>
                      <a:pt x="921" y="331"/>
                      <a:pt x="898" y="338"/>
                    </a:cubicBezTo>
                    <a:cubicBezTo>
                      <a:pt x="881" y="343"/>
                      <a:pt x="861" y="346"/>
                      <a:pt x="838" y="347"/>
                    </a:cubicBezTo>
                    <a:cubicBezTo>
                      <a:pt x="830" y="348"/>
                      <a:pt x="823" y="348"/>
                      <a:pt x="815" y="348"/>
                    </a:cubicBezTo>
                    <a:close/>
                    <a:moveTo>
                      <a:pt x="784" y="30"/>
                    </a:moveTo>
                    <a:cubicBezTo>
                      <a:pt x="775" y="30"/>
                      <a:pt x="763" y="31"/>
                      <a:pt x="751" y="31"/>
                    </a:cubicBezTo>
                    <a:cubicBezTo>
                      <a:pt x="732" y="33"/>
                      <a:pt x="711" y="35"/>
                      <a:pt x="689" y="40"/>
                    </a:cubicBezTo>
                    <a:cubicBezTo>
                      <a:pt x="676" y="42"/>
                      <a:pt x="660" y="46"/>
                      <a:pt x="645" y="51"/>
                    </a:cubicBezTo>
                    <a:cubicBezTo>
                      <a:pt x="604" y="65"/>
                      <a:pt x="604" y="65"/>
                      <a:pt x="604" y="65"/>
                    </a:cubicBezTo>
                    <a:cubicBezTo>
                      <a:pt x="601" y="108"/>
                      <a:pt x="601" y="108"/>
                      <a:pt x="601" y="108"/>
                    </a:cubicBezTo>
                    <a:cubicBezTo>
                      <a:pt x="601" y="110"/>
                      <a:pt x="601" y="113"/>
                      <a:pt x="601" y="116"/>
                    </a:cubicBezTo>
                    <a:cubicBezTo>
                      <a:pt x="600" y="132"/>
                      <a:pt x="603" y="149"/>
                      <a:pt x="607" y="168"/>
                    </a:cubicBezTo>
                    <a:cubicBezTo>
                      <a:pt x="616" y="207"/>
                      <a:pt x="632" y="240"/>
                      <a:pt x="655" y="269"/>
                    </a:cubicBezTo>
                    <a:cubicBezTo>
                      <a:pt x="674" y="293"/>
                      <a:pt x="698" y="308"/>
                      <a:pt x="727" y="314"/>
                    </a:cubicBezTo>
                    <a:cubicBezTo>
                      <a:pt x="758" y="320"/>
                      <a:pt x="786" y="324"/>
                      <a:pt x="814" y="324"/>
                    </a:cubicBezTo>
                    <a:cubicBezTo>
                      <a:pt x="817" y="324"/>
                      <a:pt x="817" y="324"/>
                      <a:pt x="817" y="324"/>
                    </a:cubicBezTo>
                    <a:cubicBezTo>
                      <a:pt x="835" y="323"/>
                      <a:pt x="856" y="323"/>
                      <a:pt x="877" y="317"/>
                    </a:cubicBezTo>
                    <a:cubicBezTo>
                      <a:pt x="896" y="312"/>
                      <a:pt x="908" y="305"/>
                      <a:pt x="919" y="295"/>
                    </a:cubicBezTo>
                    <a:cubicBezTo>
                      <a:pt x="928" y="286"/>
                      <a:pt x="936" y="274"/>
                      <a:pt x="941" y="259"/>
                    </a:cubicBezTo>
                    <a:cubicBezTo>
                      <a:pt x="953" y="227"/>
                      <a:pt x="960" y="193"/>
                      <a:pt x="961" y="156"/>
                    </a:cubicBezTo>
                    <a:cubicBezTo>
                      <a:pt x="961" y="154"/>
                      <a:pt x="961" y="154"/>
                      <a:pt x="961" y="154"/>
                    </a:cubicBezTo>
                    <a:cubicBezTo>
                      <a:pt x="961" y="142"/>
                      <a:pt x="961" y="130"/>
                      <a:pt x="960" y="118"/>
                    </a:cubicBezTo>
                    <a:cubicBezTo>
                      <a:pt x="960" y="113"/>
                      <a:pt x="960" y="113"/>
                      <a:pt x="960" y="113"/>
                    </a:cubicBezTo>
                    <a:cubicBezTo>
                      <a:pt x="960" y="108"/>
                      <a:pt x="960" y="105"/>
                      <a:pt x="959" y="102"/>
                    </a:cubicBezTo>
                    <a:cubicBezTo>
                      <a:pt x="958" y="93"/>
                      <a:pt x="958" y="93"/>
                      <a:pt x="958" y="93"/>
                    </a:cubicBezTo>
                    <a:cubicBezTo>
                      <a:pt x="955" y="84"/>
                      <a:pt x="955" y="84"/>
                      <a:pt x="955" y="84"/>
                    </a:cubicBezTo>
                    <a:cubicBezTo>
                      <a:pt x="955" y="83"/>
                      <a:pt x="954" y="82"/>
                      <a:pt x="954" y="81"/>
                    </a:cubicBezTo>
                    <a:cubicBezTo>
                      <a:pt x="941" y="53"/>
                      <a:pt x="941" y="53"/>
                      <a:pt x="941" y="53"/>
                    </a:cubicBezTo>
                    <a:cubicBezTo>
                      <a:pt x="911" y="45"/>
                      <a:pt x="911" y="45"/>
                      <a:pt x="911" y="45"/>
                    </a:cubicBezTo>
                    <a:cubicBezTo>
                      <a:pt x="877" y="35"/>
                      <a:pt x="842" y="32"/>
                      <a:pt x="798" y="30"/>
                    </a:cubicBezTo>
                    <a:cubicBezTo>
                      <a:pt x="795" y="29"/>
                      <a:pt x="795" y="29"/>
                      <a:pt x="795" y="29"/>
                    </a:cubicBezTo>
                    <a:cubicBezTo>
                      <a:pt x="784" y="30"/>
                      <a:pt x="784" y="30"/>
                      <a:pt x="784" y="30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8" name="Freeform 13"/>
              <p:cNvSpPr>
                <a:spLocks noEditPoints="1"/>
              </p:cNvSpPr>
              <p:nvPr/>
            </p:nvSpPr>
            <p:spPr bwMode="auto">
              <a:xfrm>
                <a:off x="5649913" y="4264025"/>
                <a:ext cx="3127375" cy="1230313"/>
              </a:xfrm>
              <a:custGeom>
                <a:gdLst>
                  <a:gd name="T0" fmla="*/ 2002 w 2852"/>
                  <a:gd name="T1" fmla="*/ 0 h 1123"/>
                  <a:gd name="T2" fmla="*/ 1595 w 2852"/>
                  <a:gd name="T3" fmla="*/ 742 h 1123"/>
                  <a:gd name="T4" fmla="*/ 1535 w 2852"/>
                  <a:gd name="T5" fmla="*/ 565 h 1123"/>
                  <a:gd name="T6" fmla="*/ 1646 w 2852"/>
                  <a:gd name="T7" fmla="*/ 342 h 1123"/>
                  <a:gd name="T8" fmla="*/ 1423 w 2852"/>
                  <a:gd name="T9" fmla="*/ 119 h 1123"/>
                  <a:gd name="T10" fmla="*/ 1200 w 2852"/>
                  <a:gd name="T11" fmla="*/ 342 h 1123"/>
                  <a:gd name="T12" fmla="*/ 1312 w 2852"/>
                  <a:gd name="T13" fmla="*/ 565 h 1123"/>
                  <a:gd name="T14" fmla="*/ 1240 w 2852"/>
                  <a:gd name="T15" fmla="*/ 746 h 1123"/>
                  <a:gd name="T16" fmla="*/ 844 w 2852"/>
                  <a:gd name="T17" fmla="*/ 0 h 1123"/>
                  <a:gd name="T18" fmla="*/ 0 w 2852"/>
                  <a:gd name="T19" fmla="*/ 889 h 1123"/>
                  <a:gd name="T20" fmla="*/ 173 w 2852"/>
                  <a:gd name="T21" fmla="*/ 1123 h 1123"/>
                  <a:gd name="T22" fmla="*/ 2678 w 2852"/>
                  <a:gd name="T23" fmla="*/ 1123 h 1123"/>
                  <a:gd name="T24" fmla="*/ 2852 w 2852"/>
                  <a:gd name="T25" fmla="*/ 890 h 1123"/>
                  <a:gd name="T26" fmla="*/ 2002 w 2852"/>
                  <a:gd name="T27" fmla="*/ 0 h 1123"/>
                  <a:gd name="T28" fmla="*/ 2586 w 2852"/>
                  <a:gd name="T29" fmla="*/ 447 h 1123"/>
                  <a:gd name="T30" fmla="*/ 2586 w 2852"/>
                  <a:gd name="T31" fmla="*/ 447 h 1123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</a:cxnLst>
                <a:rect l="0" t="0" r="r" b="b"/>
                <a:pathLst>
                  <a:path w="2852" h="1123">
                    <a:moveTo>
                      <a:pt x="2002" y="0"/>
                    </a:moveTo>
                    <a:cubicBezTo>
                      <a:pt x="1595" y="742"/>
                      <a:pt x="1595" y="742"/>
                      <a:pt x="1595" y="742"/>
                    </a:cubicBezTo>
                    <a:cubicBezTo>
                      <a:pt x="1535" y="565"/>
                      <a:pt x="1535" y="565"/>
                      <a:pt x="1535" y="565"/>
                    </a:cubicBezTo>
                    <a:cubicBezTo>
                      <a:pt x="1646" y="342"/>
                      <a:pt x="1646" y="342"/>
                      <a:pt x="1646" y="342"/>
                    </a:cubicBezTo>
                    <a:cubicBezTo>
                      <a:pt x="1423" y="119"/>
                      <a:pt x="1423" y="119"/>
                      <a:pt x="1423" y="119"/>
                    </a:cubicBezTo>
                    <a:cubicBezTo>
                      <a:pt x="1200" y="342"/>
                      <a:pt x="1200" y="342"/>
                      <a:pt x="1200" y="342"/>
                    </a:cubicBezTo>
                    <a:cubicBezTo>
                      <a:pt x="1312" y="565"/>
                      <a:pt x="1312" y="565"/>
                      <a:pt x="1312" y="565"/>
                    </a:cubicBezTo>
                    <a:cubicBezTo>
                      <a:pt x="1240" y="746"/>
                      <a:pt x="1240" y="746"/>
                      <a:pt x="1240" y="746"/>
                    </a:cubicBezTo>
                    <a:cubicBezTo>
                      <a:pt x="844" y="0"/>
                      <a:pt x="844" y="0"/>
                      <a:pt x="844" y="0"/>
                    </a:cubicBezTo>
                    <a:cubicBezTo>
                      <a:pt x="844" y="0"/>
                      <a:pt x="0" y="447"/>
                      <a:pt x="0" y="889"/>
                    </a:cubicBezTo>
                    <a:cubicBezTo>
                      <a:pt x="0" y="1011"/>
                      <a:pt x="50" y="1123"/>
                      <a:pt x="173" y="1123"/>
                    </a:cubicBezTo>
                    <a:cubicBezTo>
                      <a:pt x="2678" y="1123"/>
                      <a:pt x="2678" y="1123"/>
                      <a:pt x="2678" y="1123"/>
                    </a:cubicBezTo>
                    <a:cubicBezTo>
                      <a:pt x="2800" y="1123"/>
                      <a:pt x="2852" y="1012"/>
                      <a:pt x="2852" y="890"/>
                    </a:cubicBezTo>
                    <a:cubicBezTo>
                      <a:pt x="2852" y="475"/>
                      <a:pt x="2002" y="0"/>
                      <a:pt x="2002" y="0"/>
                    </a:cubicBezTo>
                    <a:moveTo>
                      <a:pt x="2586" y="447"/>
                    </a:moveTo>
                    <a:cubicBezTo>
                      <a:pt x="2586" y="447"/>
                      <a:pt x="2586" y="447"/>
                      <a:pt x="2586" y="447"/>
                    </a:cubicBezTo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29" name="Freeform 14"/>
              <p:cNvSpPr>
                <a:spLocks noEditPoints="1"/>
              </p:cNvSpPr>
              <p:nvPr/>
            </p:nvSpPr>
            <p:spPr bwMode="auto">
              <a:xfrm>
                <a:off x="6415088" y="2301875"/>
                <a:ext cx="1603375" cy="1984375"/>
              </a:xfrm>
              <a:custGeom>
                <a:gdLst>
                  <a:gd name="T0" fmla="*/ 1460 w 1462"/>
                  <a:gd name="T1" fmla="*/ 878 h 1812"/>
                  <a:gd name="T2" fmla="*/ 1460 w 1462"/>
                  <a:gd name="T3" fmla="*/ 844 h 1812"/>
                  <a:gd name="T4" fmla="*/ 1430 w 1462"/>
                  <a:gd name="T5" fmla="*/ 824 h 1812"/>
                  <a:gd name="T6" fmla="*/ 1420 w 1462"/>
                  <a:gd name="T7" fmla="*/ 817 h 1812"/>
                  <a:gd name="T8" fmla="*/ 764 w 1462"/>
                  <a:gd name="T9" fmla="*/ 90 h 1812"/>
                  <a:gd name="T10" fmla="*/ 193 w 1462"/>
                  <a:gd name="T11" fmla="*/ 151 h 1812"/>
                  <a:gd name="T12" fmla="*/ 61 w 1462"/>
                  <a:gd name="T13" fmla="*/ 806 h 1812"/>
                  <a:gd name="T14" fmla="*/ 31 w 1462"/>
                  <a:gd name="T15" fmla="*/ 824 h 1812"/>
                  <a:gd name="T16" fmla="*/ 2 w 1462"/>
                  <a:gd name="T17" fmla="*/ 844 h 1812"/>
                  <a:gd name="T18" fmla="*/ 2 w 1462"/>
                  <a:gd name="T19" fmla="*/ 878 h 1812"/>
                  <a:gd name="T20" fmla="*/ 36 w 1462"/>
                  <a:gd name="T21" fmla="*/ 1103 h 1812"/>
                  <a:gd name="T22" fmla="*/ 135 w 1462"/>
                  <a:gd name="T23" fmla="*/ 1219 h 1812"/>
                  <a:gd name="T24" fmla="*/ 356 w 1462"/>
                  <a:gd name="T25" fmla="*/ 1624 h 1812"/>
                  <a:gd name="T26" fmla="*/ 722 w 1462"/>
                  <a:gd name="T27" fmla="*/ 1810 h 1812"/>
                  <a:gd name="T28" fmla="*/ 734 w 1462"/>
                  <a:gd name="T29" fmla="*/ 1812 h 1812"/>
                  <a:gd name="T30" fmla="*/ 747 w 1462"/>
                  <a:gd name="T31" fmla="*/ 1810 h 1812"/>
                  <a:gd name="T32" fmla="*/ 1123 w 1462"/>
                  <a:gd name="T33" fmla="*/ 1613 h 1812"/>
                  <a:gd name="T34" fmla="*/ 1332 w 1462"/>
                  <a:gd name="T35" fmla="*/ 1216 h 1812"/>
                  <a:gd name="T36" fmla="*/ 1427 w 1462"/>
                  <a:gd name="T37" fmla="*/ 1099 h 1812"/>
                  <a:gd name="T38" fmla="*/ 1460 w 1462"/>
                  <a:gd name="T39" fmla="*/ 878 h 1812"/>
                  <a:gd name="T40" fmla="*/ 1301 w 1462"/>
                  <a:gd name="T41" fmla="*/ 1049 h 1812"/>
                  <a:gd name="T42" fmla="*/ 1252 w 1462"/>
                  <a:gd name="T43" fmla="*/ 1105 h 1812"/>
                  <a:gd name="T44" fmla="*/ 1218 w 1462"/>
                  <a:gd name="T45" fmla="*/ 1117 h 1812"/>
                  <a:gd name="T46" fmla="*/ 1209 w 1462"/>
                  <a:gd name="T47" fmla="*/ 1151 h 1812"/>
                  <a:gd name="T48" fmla="*/ 1024 w 1462"/>
                  <a:gd name="T49" fmla="*/ 1520 h 1812"/>
                  <a:gd name="T50" fmla="*/ 732 w 1462"/>
                  <a:gd name="T51" fmla="*/ 1675 h 1812"/>
                  <a:gd name="T52" fmla="*/ 454 w 1462"/>
                  <a:gd name="T53" fmla="*/ 1530 h 1812"/>
                  <a:gd name="T54" fmla="*/ 257 w 1462"/>
                  <a:gd name="T55" fmla="*/ 1153 h 1812"/>
                  <a:gd name="T56" fmla="*/ 248 w 1462"/>
                  <a:gd name="T57" fmla="*/ 1117 h 1812"/>
                  <a:gd name="T58" fmla="*/ 212 w 1462"/>
                  <a:gd name="T59" fmla="*/ 1106 h 1812"/>
                  <a:gd name="T60" fmla="*/ 162 w 1462"/>
                  <a:gd name="T61" fmla="*/ 1051 h 1812"/>
                  <a:gd name="T62" fmla="*/ 139 w 1462"/>
                  <a:gd name="T63" fmla="*/ 942 h 1812"/>
                  <a:gd name="T64" fmla="*/ 227 w 1462"/>
                  <a:gd name="T65" fmla="*/ 939 h 1812"/>
                  <a:gd name="T66" fmla="*/ 233 w 1462"/>
                  <a:gd name="T67" fmla="*/ 918 h 1812"/>
                  <a:gd name="T68" fmla="*/ 234 w 1462"/>
                  <a:gd name="T69" fmla="*/ 919 h 1812"/>
                  <a:gd name="T70" fmla="*/ 237 w 1462"/>
                  <a:gd name="T71" fmla="*/ 904 h 1812"/>
                  <a:gd name="T72" fmla="*/ 268 w 1462"/>
                  <a:gd name="T73" fmla="*/ 579 h 1812"/>
                  <a:gd name="T74" fmla="*/ 281 w 1462"/>
                  <a:gd name="T75" fmla="*/ 545 h 1812"/>
                  <a:gd name="T76" fmla="*/ 908 w 1462"/>
                  <a:gd name="T77" fmla="*/ 472 h 1812"/>
                  <a:gd name="T78" fmla="*/ 868 w 1462"/>
                  <a:gd name="T79" fmla="*/ 579 h 1812"/>
                  <a:gd name="T80" fmla="*/ 908 w 1462"/>
                  <a:gd name="T81" fmla="*/ 586 h 1812"/>
                  <a:gd name="T82" fmla="*/ 954 w 1462"/>
                  <a:gd name="T83" fmla="*/ 514 h 1812"/>
                  <a:gd name="T84" fmla="*/ 948 w 1462"/>
                  <a:gd name="T85" fmla="*/ 565 h 1812"/>
                  <a:gd name="T86" fmla="*/ 991 w 1462"/>
                  <a:gd name="T87" fmla="*/ 570 h 1812"/>
                  <a:gd name="T88" fmla="*/ 1018 w 1462"/>
                  <a:gd name="T89" fmla="*/ 488 h 1812"/>
                  <a:gd name="T90" fmla="*/ 1181 w 1462"/>
                  <a:gd name="T91" fmla="*/ 536 h 1812"/>
                  <a:gd name="T92" fmla="*/ 1220 w 1462"/>
                  <a:gd name="T93" fmla="*/ 858 h 1812"/>
                  <a:gd name="T94" fmla="*/ 1231 w 1462"/>
                  <a:gd name="T95" fmla="*/ 916 h 1812"/>
                  <a:gd name="T96" fmla="*/ 1251 w 1462"/>
                  <a:gd name="T97" fmla="*/ 915 h 1812"/>
                  <a:gd name="T98" fmla="*/ 1260 w 1462"/>
                  <a:gd name="T99" fmla="*/ 946 h 1812"/>
                  <a:gd name="T100" fmla="*/ 1323 w 1462"/>
                  <a:gd name="T101" fmla="*/ 942 h 1812"/>
                  <a:gd name="T102" fmla="*/ 1301 w 1462"/>
                  <a:gd name="T103" fmla="*/ 1049 h 18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</a:cxnLst>
                <a:rect l="0" t="0" r="r" b="b"/>
                <a:pathLst>
                  <a:path w="1462" h="1811">
                    <a:moveTo>
                      <a:pt x="1460" y="878"/>
                    </a:moveTo>
                    <a:cubicBezTo>
                      <a:pt x="1460" y="844"/>
                      <a:pt x="1460" y="844"/>
                      <a:pt x="1460" y="844"/>
                    </a:cubicBezTo>
                    <a:cubicBezTo>
                      <a:pt x="1430" y="824"/>
                      <a:pt x="1430" y="824"/>
                      <a:pt x="1430" y="824"/>
                    </a:cubicBezTo>
                    <a:cubicBezTo>
                      <a:pt x="1427" y="822"/>
                      <a:pt x="1423" y="819"/>
                      <a:pt x="1420" y="817"/>
                    </a:cubicBezTo>
                    <a:cubicBezTo>
                      <a:pt x="1360" y="303"/>
                      <a:pt x="1364" y="0"/>
                      <a:pt x="764" y="90"/>
                    </a:cubicBezTo>
                    <a:cubicBezTo>
                      <a:pt x="553" y="121"/>
                      <a:pt x="323" y="56"/>
                      <a:pt x="193" y="151"/>
                    </a:cubicBezTo>
                    <a:cubicBezTo>
                      <a:pt x="28" y="305"/>
                      <a:pt x="16" y="535"/>
                      <a:pt x="61" y="806"/>
                    </a:cubicBezTo>
                    <a:cubicBezTo>
                      <a:pt x="51" y="811"/>
                      <a:pt x="41" y="817"/>
                      <a:pt x="31" y="824"/>
                    </a:cubicBezTo>
                    <a:cubicBezTo>
                      <a:pt x="2" y="844"/>
                      <a:pt x="2" y="844"/>
                      <a:pt x="2" y="844"/>
                    </a:cubicBezTo>
                    <a:cubicBezTo>
                      <a:pt x="2" y="878"/>
                      <a:pt x="2" y="878"/>
                      <a:pt x="2" y="878"/>
                    </a:cubicBezTo>
                    <a:cubicBezTo>
                      <a:pt x="0" y="969"/>
                      <a:pt x="11" y="1045"/>
                      <a:pt x="36" y="1103"/>
                    </a:cubicBezTo>
                    <a:cubicBezTo>
                      <a:pt x="58" y="1156"/>
                      <a:pt x="91" y="1195"/>
                      <a:pt x="135" y="1219"/>
                    </a:cubicBezTo>
                    <a:cubicBezTo>
                      <a:pt x="187" y="1396"/>
                      <a:pt x="262" y="1528"/>
                      <a:pt x="356" y="1624"/>
                    </a:cubicBezTo>
                    <a:cubicBezTo>
                      <a:pt x="459" y="1728"/>
                      <a:pt x="582" y="1787"/>
                      <a:pt x="722" y="1810"/>
                    </a:cubicBezTo>
                    <a:cubicBezTo>
                      <a:pt x="734" y="1812"/>
                      <a:pt x="734" y="1812"/>
                      <a:pt x="734" y="1812"/>
                    </a:cubicBezTo>
                    <a:cubicBezTo>
                      <a:pt x="747" y="1810"/>
                      <a:pt x="747" y="1810"/>
                      <a:pt x="747" y="1810"/>
                    </a:cubicBezTo>
                    <a:cubicBezTo>
                      <a:pt x="901" y="1777"/>
                      <a:pt x="1024" y="1716"/>
                      <a:pt x="1123" y="1613"/>
                    </a:cubicBezTo>
                    <a:cubicBezTo>
                      <a:pt x="1214" y="1517"/>
                      <a:pt x="1282" y="1388"/>
                      <a:pt x="1332" y="1216"/>
                    </a:cubicBezTo>
                    <a:cubicBezTo>
                      <a:pt x="1374" y="1192"/>
                      <a:pt x="1406" y="1152"/>
                      <a:pt x="1427" y="1099"/>
                    </a:cubicBezTo>
                    <a:cubicBezTo>
                      <a:pt x="1451" y="1042"/>
                      <a:pt x="1462" y="967"/>
                      <a:pt x="1460" y="878"/>
                    </a:cubicBezTo>
                    <a:close/>
                    <a:moveTo>
                      <a:pt x="1301" y="1049"/>
                    </a:moveTo>
                    <a:cubicBezTo>
                      <a:pt x="1289" y="1078"/>
                      <a:pt x="1273" y="1098"/>
                      <a:pt x="1252" y="1105"/>
                    </a:cubicBezTo>
                    <a:cubicBezTo>
                      <a:pt x="1218" y="1117"/>
                      <a:pt x="1218" y="1117"/>
                      <a:pt x="1218" y="1117"/>
                    </a:cubicBezTo>
                    <a:cubicBezTo>
                      <a:pt x="1209" y="1151"/>
                      <a:pt x="1209" y="1151"/>
                      <a:pt x="1209" y="1151"/>
                    </a:cubicBezTo>
                    <a:cubicBezTo>
                      <a:pt x="1164" y="1316"/>
                      <a:pt x="1104" y="1436"/>
                      <a:pt x="1024" y="1520"/>
                    </a:cubicBezTo>
                    <a:cubicBezTo>
                      <a:pt x="948" y="1599"/>
                      <a:pt x="852" y="1648"/>
                      <a:pt x="732" y="1675"/>
                    </a:cubicBezTo>
                    <a:cubicBezTo>
                      <a:pt x="625" y="1655"/>
                      <a:pt x="532" y="1609"/>
                      <a:pt x="454" y="1530"/>
                    </a:cubicBezTo>
                    <a:cubicBezTo>
                      <a:pt x="370" y="1445"/>
                      <a:pt x="304" y="1322"/>
                      <a:pt x="257" y="1153"/>
                    </a:cubicBezTo>
                    <a:cubicBezTo>
                      <a:pt x="248" y="1117"/>
                      <a:pt x="248" y="1117"/>
                      <a:pt x="248" y="1117"/>
                    </a:cubicBezTo>
                    <a:cubicBezTo>
                      <a:pt x="212" y="1106"/>
                      <a:pt x="212" y="1106"/>
                      <a:pt x="212" y="1106"/>
                    </a:cubicBezTo>
                    <a:cubicBezTo>
                      <a:pt x="191" y="1099"/>
                      <a:pt x="174" y="1080"/>
                      <a:pt x="162" y="1051"/>
                    </a:cubicBezTo>
                    <a:cubicBezTo>
                      <a:pt x="150" y="1022"/>
                      <a:pt x="142" y="986"/>
                      <a:pt x="139" y="942"/>
                    </a:cubicBezTo>
                    <a:cubicBezTo>
                      <a:pt x="172" y="937"/>
                      <a:pt x="209" y="927"/>
                      <a:pt x="227" y="939"/>
                    </a:cubicBezTo>
                    <a:cubicBezTo>
                      <a:pt x="229" y="933"/>
                      <a:pt x="231" y="926"/>
                      <a:pt x="233" y="918"/>
                    </a:cubicBezTo>
                    <a:cubicBezTo>
                      <a:pt x="234" y="919"/>
                      <a:pt x="234" y="919"/>
                      <a:pt x="234" y="919"/>
                    </a:cubicBezTo>
                    <a:cubicBezTo>
                      <a:pt x="237" y="904"/>
                      <a:pt x="237" y="904"/>
                      <a:pt x="237" y="904"/>
                    </a:cubicBezTo>
                    <a:cubicBezTo>
                      <a:pt x="247" y="865"/>
                      <a:pt x="258" y="619"/>
                      <a:pt x="268" y="579"/>
                    </a:cubicBezTo>
                    <a:cubicBezTo>
                      <a:pt x="272" y="568"/>
                      <a:pt x="274" y="554"/>
                      <a:pt x="281" y="545"/>
                    </a:cubicBezTo>
                    <a:cubicBezTo>
                      <a:pt x="330" y="611"/>
                      <a:pt x="695" y="618"/>
                      <a:pt x="908" y="472"/>
                    </a:cubicBezTo>
                    <a:cubicBezTo>
                      <a:pt x="868" y="579"/>
                      <a:pt x="868" y="579"/>
                      <a:pt x="868" y="579"/>
                    </a:cubicBezTo>
                    <a:cubicBezTo>
                      <a:pt x="908" y="586"/>
                      <a:pt x="908" y="586"/>
                      <a:pt x="908" y="586"/>
                    </a:cubicBezTo>
                    <a:cubicBezTo>
                      <a:pt x="954" y="514"/>
                      <a:pt x="954" y="514"/>
                      <a:pt x="954" y="514"/>
                    </a:cubicBezTo>
                    <a:cubicBezTo>
                      <a:pt x="948" y="565"/>
                      <a:pt x="948" y="565"/>
                      <a:pt x="948" y="565"/>
                    </a:cubicBezTo>
                    <a:cubicBezTo>
                      <a:pt x="991" y="570"/>
                      <a:pt x="991" y="570"/>
                      <a:pt x="991" y="570"/>
                    </a:cubicBezTo>
                    <a:cubicBezTo>
                      <a:pt x="1018" y="488"/>
                      <a:pt x="1018" y="488"/>
                      <a:pt x="1018" y="488"/>
                    </a:cubicBezTo>
                    <a:cubicBezTo>
                      <a:pt x="1070" y="518"/>
                      <a:pt x="1129" y="558"/>
                      <a:pt x="1181" y="536"/>
                    </a:cubicBezTo>
                    <a:cubicBezTo>
                      <a:pt x="1198" y="575"/>
                      <a:pt x="1211" y="812"/>
                      <a:pt x="1220" y="858"/>
                    </a:cubicBezTo>
                    <a:cubicBezTo>
                      <a:pt x="1231" y="916"/>
                      <a:pt x="1231" y="916"/>
                      <a:pt x="1231" y="916"/>
                    </a:cubicBezTo>
                    <a:cubicBezTo>
                      <a:pt x="1251" y="915"/>
                      <a:pt x="1251" y="915"/>
                      <a:pt x="1251" y="915"/>
                    </a:cubicBezTo>
                    <a:cubicBezTo>
                      <a:pt x="1260" y="946"/>
                      <a:pt x="1260" y="946"/>
                      <a:pt x="1260" y="946"/>
                    </a:cubicBezTo>
                    <a:cubicBezTo>
                      <a:pt x="1283" y="943"/>
                      <a:pt x="1303" y="942"/>
                      <a:pt x="1323" y="942"/>
                    </a:cubicBezTo>
                    <a:cubicBezTo>
                      <a:pt x="1320" y="985"/>
                      <a:pt x="1312" y="1021"/>
                      <a:pt x="1301" y="1049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/>
              <a:lstStyle>
                <a:defPPr>
                  <a:defRPr lang="en-US"/>
                </a:defPPr>
                <a:lvl1pPr marL="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4572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duotone>
              <a:schemeClr val="accent3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95325" y="423733"/>
            <a:ext cx="2987675" cy="701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8" name="矩形 27"/>
          <p:cNvSpPr/>
          <p:nvPr/>
        </p:nvSpPr>
        <p:spPr>
          <a:xfrm>
            <a:off x="0" y="1624036"/>
            <a:ext cx="12192000" cy="297634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85683" tIns="42842" rIns="85683" bIns="42842" numCol="1" spcCol="0" rtlCol="0" fromWordArt="0" anchor="ctr" anchorCtr="0" forceAA="0" compatLnSpc="1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800" b="1" spc="2200"/>
          </a:p>
          <a:p>
            <a:pPr algn="ctr"/>
            <a:endParaRPr lang="zh-CN" altLang="en-US" sz="4800" b="1" spc="2200"/>
          </a:p>
          <a:p>
            <a:pPr algn="ctr"/>
            <a:r>
              <a:rPr lang="zh-CN" altLang="en-US" sz="4800" b="1" spc="2200"/>
              <a:t>第二章 残疾人社会政策</a:t>
            </a:r>
            <a:endParaRPr lang="zh-CN" altLang="en-US" sz="4800" b="1" spc="2200"/>
          </a:p>
          <a:p>
            <a:pPr algn="ctr"/>
            <a:endParaRPr lang="zh-CN" altLang="en-US" sz="4800" b="1" spc="2200"/>
          </a:p>
          <a:p>
            <a:pPr algn="ctr">
              <a:lnSpc>
                <a:spcPct val="150000"/>
              </a:lnSpc>
            </a:pPr>
            <a:endParaRPr lang="zh-CN" altLang="en-US" sz="2800" b="1" spc="2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250"/>
    </mc:Choice>
    <mc:Fallback>
      <p:transition spd="slow"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5" name="图示 4"/>
          <p:cNvGraphicFramePr/>
          <p:nvPr/>
        </p:nvGraphicFramePr>
        <p:xfrm>
          <a:off x="0" y="0"/>
          <a:ext cx="12192000" cy="2030514"/>
        </p:xfrm>
        <a:graphic>
          <a:graphicData uri="http://schemas.openxmlformats.org/drawingml/2006/diagram">
            <dgm:relIds xmlns:dgm="http://schemas.openxmlformats.org/drawingml/2006/diagram" r:dm="rId3" r:lo="rId4" r:qs="rId5" r:cs="rId6"/>
          </a:graphicData>
        </a:graphic>
      </p:graphicFrame>
      <p:grpSp>
        <p:nvGrpSpPr>
          <p:cNvPr id="9" name="组合 8"/>
          <p:cNvGrpSpPr/>
          <p:nvPr/>
        </p:nvGrpSpPr>
        <p:grpSpPr>
          <a:xfrm>
            <a:off x="3415030" y="2348865"/>
            <a:ext cx="5984875" cy="1173480"/>
            <a:chOff x="1906687" y="1239353"/>
            <a:chExt cx="2587220" cy="1173348"/>
          </a:xfrm>
        </p:grpSpPr>
        <p:sp>
          <p:nvSpPr>
            <p:cNvPr id="10" name="Rectangle 73"/>
            <p:cNvSpPr/>
            <p:nvPr/>
          </p:nvSpPr>
          <p:spPr>
            <a:xfrm>
              <a:off x="1906687" y="1239353"/>
              <a:ext cx="2587220" cy="246221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accent1"/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第一节 社会政策概述</a:t>
              </a:r>
              <a:endParaRPr lang="zh-CN" altLang="en-US" sz="20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1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  <p:sp>
        <p:nvSpPr>
          <p:cNvPr id="34" name="文本框 33"/>
          <p:cNvSpPr txBox="1"/>
          <p:nvPr/>
        </p:nvSpPr>
        <p:spPr>
          <a:xfrm>
            <a:off x="2895550" y="577722"/>
            <a:ext cx="7244080" cy="9220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5400">
                <a:solidFill>
                  <a:schemeClr val="bg1"/>
                </a:solidFill>
                <a:latin typeface="+mj-ea"/>
                <a:ea typeface="+mj-ea"/>
              </a:rPr>
              <a:t>第二章 残疾人社会政策</a:t>
            </a:r>
            <a:endParaRPr lang="zh-CN" altLang="en-US" sz="5400">
              <a:solidFill>
                <a:schemeClr val="bg1"/>
              </a:solidFill>
              <a:latin typeface="+mj-ea"/>
              <a:ea typeface="+mj-ea"/>
            </a:endParaRPr>
          </a:p>
        </p:txBody>
      </p:sp>
      <p:grpSp>
        <p:nvGrpSpPr>
          <p:cNvPr id="4" name="组合 3"/>
          <p:cNvGrpSpPr/>
          <p:nvPr/>
        </p:nvGrpSpPr>
        <p:grpSpPr>
          <a:xfrm>
            <a:off x="3415030" y="4395471"/>
            <a:ext cx="5984875" cy="1106804"/>
            <a:chOff x="1906687" y="1306021"/>
            <a:chExt cx="2587220" cy="1106680"/>
          </a:xfrm>
        </p:grpSpPr>
        <p:sp>
          <p:nvSpPr>
            <p:cNvPr id="6" name="Rectangle 73"/>
            <p:cNvSpPr/>
            <p:nvPr/>
          </p:nvSpPr>
          <p:spPr>
            <a:xfrm>
              <a:off x="1906687" y="1306021"/>
              <a:ext cx="2587220" cy="246221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bg1">
                      <a:lumMod val="50000"/>
                    </a:schemeClr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第三节 中国残疾人社会政策</a:t>
              </a: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7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  <p:grpSp>
        <p:nvGrpSpPr>
          <p:cNvPr id="35" name="组合 1"/>
          <p:cNvGrpSpPr/>
          <p:nvPr/>
        </p:nvGrpSpPr>
        <p:grpSpPr>
          <a:xfrm>
            <a:off x="3419475" y="3307715"/>
            <a:ext cx="5984875" cy="1173480"/>
            <a:chOff x="1906687" y="1239353"/>
            <a:chExt cx="2587220" cy="1173348"/>
          </a:xfrm>
        </p:grpSpPr>
        <p:sp>
          <p:nvSpPr>
            <p:cNvPr id="8" name="Rectangle 73"/>
            <p:cNvSpPr/>
            <p:nvPr/>
          </p:nvSpPr>
          <p:spPr>
            <a:xfrm>
              <a:off x="1906687" y="1239353"/>
              <a:ext cx="2587220" cy="246221"/>
            </a:xfrm>
            <a:prstGeom prst="rect">
              <a:avLst/>
            </a:prstGeom>
          </p:spPr>
          <p:txBody>
            <a:bodyPr wrap="square" lIns="144000" tIns="0" rIns="144000" bIns="0">
              <a:noAutofit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r>
                <a:rPr lang="zh-CN" altLang="en-US" sz="3500" b="1">
                  <a:solidFill>
                    <a:schemeClr val="bg1">
                      <a:lumMod val="50000"/>
                    </a:schemeClr>
                  </a:solidFill>
                  <a:latin typeface="等线" panose="02010600030101010101" pitchFamily="2" charset="-122"/>
                  <a:ea typeface="等线" panose="02010600030101010101" pitchFamily="2" charset="-122"/>
                  <a:sym typeface="+mn-lt"/>
                </a:rPr>
                <a:t>第二节 国外残疾人社会政策</a:t>
              </a:r>
              <a:endParaRPr lang="zh-CN" altLang="en-US" sz="3500" b="1">
                <a:solidFill>
                  <a:schemeClr val="bg1">
                    <a:lumMod val="50000"/>
                  </a:schemeClr>
                </a:solidFill>
                <a:latin typeface="等线" panose="02010600030101010101" pitchFamily="2" charset="-122"/>
                <a:ea typeface="等线" panose="02010600030101010101" pitchFamily="2" charset="-122"/>
                <a:cs typeface="+mn-ea"/>
                <a:sym typeface="+mn-lt"/>
              </a:endParaRPr>
            </a:p>
          </p:txBody>
        </p:sp>
        <p:sp>
          <p:nvSpPr>
            <p:cNvPr id="12" name="Rectangle 73"/>
            <p:cNvSpPr/>
            <p:nvPr/>
          </p:nvSpPr>
          <p:spPr>
            <a:xfrm>
              <a:off x="1906687" y="1876690"/>
              <a:ext cx="2587220" cy="536011"/>
            </a:xfrm>
            <a:prstGeom prst="rect">
              <a:avLst/>
            </a:prstGeom>
          </p:spPr>
          <p:txBody>
            <a:bodyPr wrap="square" lIns="144000" tIns="0" rIns="144000" bIns="0">
              <a:normAutofit fontScale="85000" lnSpcReduction="20000"/>
            </a:bodyPr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defTabSz="914400">
                <a:lnSpc>
                  <a:spcPct val="150000"/>
                </a:lnSpc>
                <a:spcBef>
                  <a:spcPts val="1000"/>
                </a:spcBef>
                <a:buClrTx/>
                <a:buSzTx/>
                <a:buFontTx/>
              </a:pPr>
              <a:endParaRPr lang="zh-CN" altLang="en-US" sz="3200" b="1">
                <a:solidFill>
                  <a:schemeClr val="accent1"/>
                </a:solidFill>
                <a:latin typeface="等线" panose="02010600030101010101" pitchFamily="2" charset="-122"/>
                <a:ea typeface="等线" panose="02010600030101010101" pitchFamily="2" charset="-122"/>
                <a:sym typeface="+mn-lt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slow" p14:dur="1600"/>
    </mc:Choice>
    <mc:Fallback>
      <p:transition spd="slow"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5539740" cy="738505"/>
          </a:xfrm>
        </p:spPr>
        <p:txBody>
          <a:bodyPr wrap="square"/>
          <a:lstStyle/>
          <a:p>
            <a:r>
              <a:rPr lang="zh-CN" altLang="en-US"/>
              <a:t>一、社会政策的内涵与类型</a:t>
            </a:r>
            <a:endParaRPr lang="zh-CN" altLang="en-US"/>
          </a:p>
        </p:txBody>
      </p:sp>
      <p:grpSp>
        <p:nvGrpSpPr>
          <p:cNvPr id="11" name="组合 10"/>
          <p:cNvGrpSpPr/>
          <p:nvPr/>
        </p:nvGrpSpPr>
        <p:grpSpPr>
          <a:xfrm>
            <a:off x="618490" y="1301115"/>
            <a:ext cx="11258550" cy="3259455"/>
            <a:chOff x="2581" y="2457"/>
            <a:chExt cx="10065" cy="4500"/>
          </a:xfrm>
        </p:grpSpPr>
        <p:sp>
          <p:nvSpPr>
            <p:cNvPr id="12" name="矩形 11"/>
            <p:cNvSpPr/>
            <p:nvPr/>
          </p:nvSpPr>
          <p:spPr>
            <a:xfrm>
              <a:off x="4960" y="5811"/>
              <a:ext cx="6490" cy="72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</a:pPr>
              <a:r>
                <a:rPr lang="zh-CN" altLang="en-US" sz="2800" b="1">
                  <a:solidFill>
                    <a:prstClr val="white"/>
                  </a:solidFill>
                  <a:latin typeface="微软雅黑" panose="020b0503020204020204" pitchFamily="34" charset="-122"/>
                  <a:ea typeface="微软雅黑" panose="020b0503020204020204" pitchFamily="34" charset="-122"/>
                </a:rPr>
                <a:t>课堂测验</a:t>
              </a:r>
              <a:endParaRPr lang="zh-CN" altLang="en-US" sz="2800" b="1">
                <a:solidFill>
                  <a:prstClr val="white"/>
                </a:solidFill>
                <a:latin typeface="微软雅黑" panose="020b0503020204020204" pitchFamily="34" charset="-122"/>
                <a:ea typeface="微软雅黑" panose="020b0503020204020204" pitchFamily="34" charset="-122"/>
              </a:endParaRPr>
            </a:p>
          </p:txBody>
        </p:sp>
        <p:sp>
          <p:nvSpPr>
            <p:cNvPr id="14" name="矩形 13"/>
            <p:cNvSpPr/>
            <p:nvPr/>
          </p:nvSpPr>
          <p:spPr>
            <a:xfrm>
              <a:off x="2581" y="2457"/>
              <a:ext cx="10065" cy="4500"/>
            </a:xfrm>
            <a:prstGeom prst="rect">
              <a:avLst/>
            </a:prstGeom>
            <a:noFill/>
            <a:ln w="9525">
              <a:noFill/>
              <a:miter lim="800000"/>
            </a:ln>
          </p:spPr>
          <p:txBody>
            <a:bodyPr wrap="square" lIns="77203" tIns="38601" rIns="77203" bIns="3860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342900" indent="-342900">
                <a:lnSpc>
                  <a:spcPct val="180000"/>
                </a:lnSpc>
                <a:buFont typeface="Arial" pitchFamily="34" charset="0"/>
                <a:buChar char="•"/>
              </a:pPr>
              <a:r>
                <a:rPr lang="zh-CN" altLang="en-US" sz="2000" b="1">
                  <a:latin typeface="等线" panose="02010600030101010101" pitchFamily="2" charset="-122"/>
                  <a:ea typeface="等线" panose="02010600030101010101" pitchFamily="2" charset="-122"/>
                  <a:sym typeface="+mn-ea"/>
                </a:rPr>
                <a:t>内涵</a:t>
              </a:r>
              <a:endParaRPr lang="zh-CN" altLang="en-US" sz="2000" b="1">
                <a:latin typeface="等线" panose="02010600030101010101" pitchFamily="2" charset="-122"/>
                <a:ea typeface="等线" panose="02010600030101010101" pitchFamily="2" charset="-122"/>
                <a:sym typeface="+mn-ea"/>
              </a:endParaRPr>
            </a:p>
            <a:p>
              <a:pPr marL="342900" indent="-342900">
                <a:lnSpc>
                  <a:spcPct val="180000"/>
                </a:lnSpc>
                <a:buFont typeface="Arial" pitchFamily="34" charset="0"/>
                <a:buChar char="•"/>
              </a:pPr>
              <a:r>
                <a:rPr lang="en-US" altLang="zh-CN" sz="2000">
                  <a:latin typeface="等线" panose="02010600030101010101" pitchFamily="2" charset="-122"/>
                  <a:ea typeface="等线" panose="02010600030101010101" pitchFamily="2" charset="-122"/>
                  <a:sym typeface="+mn-ea"/>
                </a:rPr>
                <a:t>    </a:t>
              </a:r>
              <a:r>
                <a:rPr lang="zh-CN" altLang="en-US" sz="2000">
                  <a:latin typeface="等线" panose="02010600030101010101" pitchFamily="2" charset="-122"/>
                  <a:ea typeface="等线" panose="02010600030101010101" pitchFamily="2" charset="-122"/>
                  <a:sym typeface="+mn-ea"/>
                </a:rPr>
                <a:t>社会政策是公共政策体系的重要方面之一，是政府为了满足民生需求、维护社会公平、解决各种社会问题而通过各种方式调动公共资源、促进各项社会事业发展、为民众提供福利性社会服务的政策体系。</a:t>
              </a:r>
              <a:endParaRPr lang="zh-CN" altLang="en-US" sz="2000">
                <a:latin typeface="等线" panose="02010600030101010101" pitchFamily="2" charset="-122"/>
                <a:ea typeface="等线" panose="02010600030101010101" pitchFamily="2" charset="-122"/>
              </a:endParaRPr>
            </a:p>
          </p:txBody>
        </p:sp>
      </p:grp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一、社会政策的内涵与类型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0554335" cy="38023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类型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371600" lvl="2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立法性政策（主要指国家法律）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371600" lvl="2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行政性政策（主要指行政法规）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371600" lvl="2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执行性政策（主要指部门规章）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371600" lvl="2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司法性政策（主要指法院等机构的司法性解释）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一、社会政策的内涵与类型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0554335" cy="38023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914400" lvl="1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8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领域</a:t>
            </a:r>
            <a:endParaRPr lang="zh-CN" altLang="en-US" sz="28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371600" lvl="2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一般涉及社会保障、健康、住房、就业、教育、个人社会服务等六个方面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二、社会政策的要素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0554335" cy="38023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371600" lvl="2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（一）社会需要的认定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371600" lvl="2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（二）满足责任的划分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371600" lvl="2" indent="-457200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（三）资源的类型与服务的传递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三、社会政策的作用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38023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（一）社会政策在塑造社会团结中的作用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1.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重新理解社会福利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：控制社会问题、满足需求和增进机会，以复杂的方式共同满足基本的需求，从而达成一种社会福祉状态。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en-US" alt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2.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社会政策在调节人类依赖关系上的作用：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社会政策本质上就是调节人类的依赖关系，引导人类通过合作、互助和相互照顾而建立彼此之间的尊重和信任，重塑各种社会关系，提升人类的福祉。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三、社会政策的作用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38023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（二）社会政策在政府社会管理中的作用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社会政策的实质是政府在社会福利事务领域中的干预措施。</a:t>
            </a:r>
            <a:endParaRPr 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211455" lvl="1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（三）社会政策在促进社会发展中的经济意义</a:t>
            </a:r>
            <a:endParaRPr lang="zh-CN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通过社会福利发展人力资本，为经济发展提供高素质的人力资源保障；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通过社会福利发展提升人民的生活消费信心，为经济增长创造稳定的消费环境；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3.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发展社会服务为第三产业发展开辟新的增长点，并打造自然与社会和谐的经济模式。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三、社会政策的作用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38023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（四）社会政策在促进社会发展中的政治意义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调节国家与社会、政府与民众的关系，为社会发展创造稳定的政治环境，为社会公平正义提供政策导向，引导社会大众关注共同利益和公共福利，改善公众参与的社会治理结构。</a:t>
            </a:r>
            <a:endParaRPr 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211455" lvl="1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zh-CN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（三）社会政策在促进社会发展中的文化意义</a:t>
            </a:r>
            <a:endParaRPr lang="zh-CN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有助于全社会构建起促进社会发展的福利文化，营造良好的社会福利氛围</a:t>
            </a:r>
            <a:endParaRPr 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125855" lvl="3" indent="-560070" defTabSz="457200">
              <a:lnSpc>
                <a:spcPct val="150000"/>
              </a:lnSpc>
              <a:buFont typeface="Arial" pitchFamily="34" charset="0"/>
              <a:buChar char="•"/>
              <a:tabLst>
                <a:tab pos="1074420"/>
              </a:tabLst>
            </a:pPr>
            <a:r>
              <a:rPr 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创造以人为本的社会环境与文化氛围，促进社会和谐发展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3802380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定义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指政府和其他社会组织为满足残疾人的基本生活需求、日常照顾服务需求和医疗保健康复服务需求，维护残疾人的合法权益不受侵害，使残疾人幸福愉快地参与社会生活而提供各种社会服务的政策。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4774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内容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1.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有关残疾人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基本生活保障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的政策；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有关如何为残疾人提供维持其基本生活保障的政策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主要用以解决残疾人基本生活保障问题，使残疾人不至于陷入生存危机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4774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内容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2.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有关残疾人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日常照顾服务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的政策；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有关由谁和如何为残疾人提供日常的照顾服务，以及由谁承担残疾人日常照顾服务费用的政策。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主要用以解决残疾人的日常照顾服务问题。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4774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内容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3.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有关残疾人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医疗保健和康复服务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有关由什么机构和如何为残疾人提供医疗保健和康复服务，以及由谁承担、如何承担残疾人的医疗保健和康复服务费用的政策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主要用以解决残疾人的医疗保健和康复服务问题。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4774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内容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4.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有关残疾人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教育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有关由什么机构和如何为残疾人提供平等的教育服务的政策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主要用以保证为残疾人提供平等的受教育机会，使其能提高自身素质，增强平等参与社会生活的能力。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4774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内容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5.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有关促进残疾人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就业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有关扶持、规范残疾人就业服务，加强残疾人职业培训，促进残疾人就业的政策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4774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内容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6.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有关方便残疾人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行动的基础设施和有关制度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的建设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在城乡公共基础设施建设中的无障碍设计，适合残疾人的居住条件，在公共交通和公共文化娱乐设施服务中对残疾人的优惠政策等。</a:t>
            </a:r>
            <a:endParaRPr lang="en-US" altLang="zh-CN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4774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内容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7.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有关丰富残疾人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精神文化生活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有关为残疾人提供宽松、关爱的社会环境，充足的活动场所和活动设施，以及开展丰富多彩的文化娱乐活动的政策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1621790" y="249555"/>
            <a:ext cx="6546215" cy="738505"/>
          </a:xfrm>
        </p:spPr>
        <p:txBody>
          <a:bodyPr wrap="square"/>
          <a:lstStyle/>
          <a:p>
            <a:r>
              <a:rPr>
                <a:sym typeface="+mn-ea"/>
              </a:rPr>
              <a:t>四、残疾人社会政策</a:t>
            </a:r>
            <a:endParaRPr lang="zh-CN" altLang="en-US"/>
          </a:p>
        </p:txBody>
      </p:sp>
      <p:sp>
        <p:nvSpPr>
          <p:cNvPr id="24" name="文本框 23"/>
          <p:cNvSpPr txBox="1"/>
          <p:nvPr/>
        </p:nvSpPr>
        <p:spPr>
          <a:xfrm>
            <a:off x="589915" y="1258570"/>
            <a:ext cx="11136630" cy="4774565"/>
          </a:xfrm>
          <a:prstGeom prst="rect">
            <a:avLst/>
          </a:prstGeom>
          <a:noFill/>
        </p:spPr>
        <p:txBody>
          <a:bodyPr wrap="square" rtlCol="0">
            <a:noAutofit/>
          </a:bodyPr>
          <a:lstStyle>
            <a:defPPr>
              <a:defRPr lang="en-US"/>
            </a:defPPr>
            <a:lvl1pPr marL="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22300" lvl="2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内容</a:t>
            </a:r>
            <a:endParaRPr lang="zh-CN" altLang="en-US" sz="2000" b="1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8.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有关残疾人</a:t>
            </a:r>
            <a:r>
              <a:rPr lang="zh-CN" altLang="en-US" sz="2000" b="1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权益保护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的政策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  <a:p>
            <a:pPr marL="1079500" lvl="3" indent="-456565">
              <a:lnSpc>
                <a:spcPct val="150000"/>
              </a:lnSpc>
              <a:buFont typeface="Arial" pitchFamily="34" charset="0"/>
              <a:buChar char="•"/>
            </a:pPr>
            <a:r>
              <a:rPr lang="en-US" altLang="zh-CN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——</a:t>
            </a:r>
            <a:r>
              <a:rPr lang="zh-CN" altLang="en-US" sz="2000">
                <a:solidFill>
                  <a:schemeClr val="tx1"/>
                </a:solidFill>
                <a:latin typeface="等线" panose="02010600030101010101" pitchFamily="2" charset="-122"/>
                <a:ea typeface="等线" panose="02010600030101010101" pitchFamily="2" charset="-122"/>
              </a:rPr>
              <a:t>有关宣传、贯彻、落实、执行涉及残疾人权益保护的各项法律、法规，以切实保障残疾人权益的各项政策，确保残疾人的合法权益不受侵犯。</a:t>
            </a:r>
            <a:endParaRPr lang="zh-CN" altLang="en-US" sz="2000">
              <a:solidFill>
                <a:schemeClr val="tx1"/>
              </a:solidFill>
              <a:latin typeface="等线" panose="02010600030101010101" pitchFamily="2" charset="-122"/>
              <a:ea typeface="等线" panose="02010600030101010101" pitchFamily="2" charset="-122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med" p14:dur="700"/>
    </mc:Choice>
    <mc:Fallback>
      <p:transition spd="med"/>
    </mc:Fallback>
  </mc:AlternateContent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https://d.book118.com/806201205040010042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交大蓝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025483"/>
      </a:accent1>
      <a:accent2>
        <a:srgbClr val="025483"/>
      </a:accent2>
      <a:accent3>
        <a:srgbClr val="025483"/>
      </a:accent3>
      <a:accent4>
        <a:srgbClr val="025483"/>
      </a:accent4>
      <a:accent5>
        <a:srgbClr val="025483"/>
      </a:accent5>
      <a:accent6>
        <a:srgbClr val="025483"/>
      </a:accent6>
      <a:hlink>
        <a:srgbClr val="0563C1"/>
      </a:hlink>
      <a:folHlink>
        <a:srgbClr val="954F72"/>
      </a:folHlink>
    </a:clrScheme>
    <a:fontScheme name="自定义 1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9">
      <vt:lpstr>Arial</vt:lpstr>
      <vt:lpstr>Calibri</vt:lpstr>
      <vt:lpstr>微软雅黑</vt:lpstr>
      <vt:lpstr>Wingdings</vt:lpstr>
      <vt:lpstr>等线</vt:lpstr>
      <vt:lpstr>宋体</vt:lpstr>
      <vt:lpstr>华文新魏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2024-09-09T12:43:49.456</cp:lastPrinted>
  <dcterms:created xsi:type="dcterms:W3CDTF">2024-09-09T04:43:49Z</dcterms:created>
  <dcterms:modified xsi:type="dcterms:W3CDTF">2024-09-09T04:43:51Z</dcterms:modified>
</cp:coreProperties>
</file>