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C2F44-F633-4E46-85A9-0080AEDF7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764A6-B675-46E8-9187-9CFABFCF5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4DB75-1B9C-4F82-86A6-0C517CF4B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F5141-166E-4F8C-9CA3-989A67A89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133F3D-C22E-4B14-BBD5-43BE4DACB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EEB8F3-35DB-4401-9DEF-47A7F704C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F58C6B-B2EA-4A17-B0E2-416E8F5CC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D7CF2-809E-4192-B076-A2EF87DB2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8118A-AF80-4D5A-8D72-67EFB1634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4EE8D-8C6A-4B34-8073-CCB281072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A033F-F124-4C5A-99BD-238647FF3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0211423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行业调研分析报告市场前景和市场机会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市场机会识别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本报告旨在分析特定行业的市场前景和市场机会，为投资者、企业决策者以及行业相关人士提供有价值的参考信息。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随着全球经济的不断发展和技术的不断进步，特定行业面临着前所未有的机遇和挑战。为了更好地把握市场脉搏，了解行业发展趋势，有必要进行深入的市场调研和分析。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本报告将涵盖特定行业的市场规模、增长趋势、竞争格局、消费者需求、政策法规等方面的内容。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本报告采用了多种研究方法，包括文献综述、专家访谈、问卷调查、数据分析等，以确保报告的准确性和客观性。同时，报告还将结合行业专家的意见和建议，对市场前景和市场机会进行深入的分析和预测。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行业定义和分类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行业是指一组提供相似产品或服务的公司或组织所构成的集合，它们在同一市场中相互竞争。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根据产品或服务的不同，行业可分为多个细分领域，如制造业、零售业、金融业、医疗业等。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随着科技的不断进步和市场需求的变化，行业经历了不同的发展阶段，包括初创期、成长期、成熟期和衰退期。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当前，各行业正面临着数字化、智能化、绿色化等转型升级的压力和机遇，同时全球经济形势、政策法规等因素也对行业发展产生着重要影响。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产业链是指一个行业从原材料采购到最终产品销售的完整流程，包括供应商、生产商、销售商等多个环节。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不同行业的产业链结构各异，但一般都包括上游原材料供应、中游生产加工、下游销售服务等环节，各环节之间相互依存、相互影响。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根据调研数据，该行业市场规模已达到数十亿级别，预计未来几年将持续保持增长态势。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增长潜力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随着技术进步和消费升级，该行业市场增长潜力巨大。特别是在新兴市场，由于经济发展和消费水平提高，市场需求将不断增长。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市场规模和增长潜力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随着人工智能、大数据等技术的不断应用，该行业正朝着智能化方向发展，提高生产效率和产品质量。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083" r="14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环保意识的提高使得该行业越来越注重绿色生产，采用环保材料和工艺，推动行业可持续发展。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消费者对于个性化产品的需求不断增长，推动该行业向个性化定制方向发展。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市场趋势和发展方向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https://d.book118.com/806202114232010055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2024-09-23T16:29:51.380</cp:lastPrinted>
  <dcterms:created xsi:type="dcterms:W3CDTF">2024-09-23T08:29:51Z</dcterms:created>
  <dcterms:modified xsi:type="dcterms:W3CDTF">2024-09-23T08:29:53Z</dcterms:modified>
</cp:coreProperties>
</file>