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168FA-33D6-43D3-AF46-C639CB3EC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A03E7-00B4-4378-A57D-F11FB8DF2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E45C7-CD56-4CC6-9A96-4523F25C2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A04CC-D153-4B5F-BEB6-9E2EC2C32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492138-36A6-41AD-94D2-C1CDA4D87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B3A740-60F8-44C7-B4F3-F9C8838DB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F92738-3489-4460-9137-95185502E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E78F4-DD34-4245-A57E-DA1257E5C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EDC68-FB35-4953-B74D-3A9109CD3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AD2DF-64C8-47E8-92D8-B7C07132E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18714-E1F3-43C3-B784-901008A7B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0301005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职业教育专业程资源开发人才培养方案程标准与教材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专业程资源开发人才培养方案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程标准制定与实施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教材编写与选用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师资队伍建设与培训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实践环节设计与实施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职业教育作为培养高素质技术技能人才的重要途径，对于促进经济社会发展、提高国家竞争力具有重要意义。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适应经济社会发展需求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通过专业程资源开发、人才培养方案制定、课程标准与教材建设等举措，推动职业教育教学改革，提高人才培养质量。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推动职业教育改革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通过科学合理的课程设置和教学内容安排，促进学生知识、技能、素养的全面发展，培养适应现代社会需要的高素质人才。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职业教育规模不断扩大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随着国家对职业教育的重视程度不断提高，职业教育规模不断扩大，涵盖了越来越多的专业领域和层次。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信息化教学手段广泛应用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随着信息技术的不断发展，信息化教学手段在职业教育中得到广泛应用，如在线课程、虚拟仿真等，提高了教学效果和效率。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国际化发展趋势明显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随着经济全球化的深入发展，职业教育国际化趋势日益明显。未来，职业教育将更加注重国际交流与合作，培养具有国际视野的高素质人才。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校企合作日益紧密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职业教育注重实践性和应用性，校企合作成为培养高素质技术技能人才的重要途径。未来，校企合作将更加紧密，实现资源共享、互利共赢。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职业教育现状及发展趋势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专业程资源开发人才培养方案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培养掌握现代职业教育理论，具备专业程资源开发能力的高素质技术技能人才。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面向职业教育领域，培养能够从事专业程资源开发、教学设计、教材编写等工作的人才。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755" b="475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培养学生具备创新精神和实践能力，能够适应职业教育改革和发展的需要。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课程设置与教学计划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课程设置包括职业教育理论、专业程资源开发方法、教学设计、教材编写等方面的课程。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教学计划采用理论与实践相结合的方式，注重学生的实践能力和创新能力的培养。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通过案例分析、项目实践等方式，提高学生的实际操作能力和解决问题的能力。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实践环节包括校内实训、企业实习、社会实践等多种形式，旨在提高学生的实践能力和职业素养。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校企合作是专业程资源开发人才培养的重要途径，通过与企业的紧密合作，实现资源共享、互利共赢。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校企合作可以为学生提供更多的实践机会和就业渠道，同时也可以为企业输送更多的优秀人才。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实践环节与校企合作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程标准制定与实施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程标准概述及重要性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程标准定义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程标准是职业教育专业程资源开发的指导性文件，规定了程的性质、目标、内容、实施和评价等方面的基本要求。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程标准重要性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程标准是职业教育教学质量的保障，有助于规范教学行为，提高教学效果，促进程资源的共享和优化。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科学性、规范性、可操作性、可评价性。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调研分析、专家论证、实践验证、修订完善。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程标准制定原则与方法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制定实施计划、开展教师培训、完善教学资源、建立激励机制。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教学目标达成度、教学内容适切性、教学方法有效性、教学资源丰富性、学生学习成果。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课堂观察、学生作品分析、教师自评与互评、学生评教、社会评价。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程标准实施及评价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教材编写与选用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https://d.book118.com/806203010050010055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2024-09-22T18:36:10.653</cp:lastPrinted>
  <dcterms:created xsi:type="dcterms:W3CDTF">2024-09-22T10:36:10Z</dcterms:created>
  <dcterms:modified xsi:type="dcterms:W3CDTF">2024-09-22T10:36:12Z</dcterms:modified>
</cp:coreProperties>
</file>