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02103B-4846-476A-8D3F-62E645A7FE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68138A-95FA-4524-A499-493D1A920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396838-7FDF-48C7-9971-71395BC60C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CC3454-A509-4EF1-B97E-9DF6629D2E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8ECFDB-B660-4D6B-A9EB-13AD548B9F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115215-BC63-404B-A55B-4D6BDB3F1D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080008-8551-4070-B3D8-88153F898E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550793-7CC8-46B3-AAA5-492FD1DBBD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1B5864-82D9-4073-98FD-528908DE68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93DDFE-3CC1-4228-A858-34C4D6170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E9D87B-82D6-4594-8FDC-91E743563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20402420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内部培训与员工情绪管理的整合</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内部培训对员工情绪的影响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员工情绪管理在内部培训中的应用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整合内部培训与员工情绪管理的策略</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案例分析：成功整合内部培训与员工情绪管理的企业实践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提升员工情绪管理能力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内部培训是提升员工情绪管理能力的有效途径，通过培训可以帮助员工更好地识别、理解和调节自己的情绪，从而提高工作效率和团队合作能力。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应对企业变革压力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随着企业竞争的加剧和变革的不断深入，员工面临着巨大的工作压力和心理负担。通过内部培训，可以引导员工积极应对变革带来的挑战，缓解压力，保持良好的工作状态。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344" r="22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培训内容的相关性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内部培训的内容往往涉及到员工的工作技能、职业素养和团队协作等方面，这些内容与员工的情绪管理密切相关。通过培训，员工可以掌握更多的情绪管理技巧和方法，提高自我认知和自我调节能力。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培训方式的灵活性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内部培训可以采取多种形式，如讲座、研讨会、案例分析等，这些形式可以根据员工的实际需求和情绪状况进行灵活调整，使培训更加贴近员工的实际需求，提高培训效果。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培训效果的可持续性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通过内部培训，员工可以不断学习和掌握新的情绪管理技能和方法，从而在工作中持续保持良好的情绪状态。这种持续性的培训效果有助于员工形成积极的工作态度和良好的工作习惯，提高企业的整体绩效。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内部培训与员工情绪管理的关系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内部培训对员工情绪的影响</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根据员工实际需求设计培训内容，能够提高员工的兴趣和参与度，从而积极影响员工情绪。</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针对性培训内容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情绪管理课程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压力应对培训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 r="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专门开设情绪管理课程，帮助员工识别、理解和调节自身情绪，提升情绪管理能力。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针对工作压力等问题，提供相应的压力应对和缓解培训，有助于员工减轻负面情绪。</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培训内容与员工情绪的关系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采用游戏、角色扮演等互动式培训方法，激发员工参与热情，提高培训效果，同时增强员工的积极情绪体验。</a:t>
            </a:r>
          </a:p>
        </p:txBody>
      </p:sp>
      <p:pic>
        <p:nvPicPr>
          <p:cNvPr id="6" name="Picture 6"/>
          <p:cNvPicPr>
            <a:picLocks noChangeAspect="1"/>
          </p:cNvPicPr>
          <p:nvPr/>
        </p:nvPicPr>
        <p:blipFill>
          <a:blip r:embed="rId2"/>
          <a:srcRect t="14375" b="143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互动式培训</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灵活利用线上培训资源，使员工能够随时随地学习，减少因时间、地点限制而产生的焦虑和压力。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线上培训</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500" r="15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鼓励员工在小组中自由讨论和分享经验，促进彼此之间的情感交流和支持，有助于缓解孤独感和压力。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小组讨论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培训方式对员工情绪的影响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促进职业发展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培训为员工提供了职业发展的机会和路径，使员工对未来充满期待和信心，从而保持良好的情绪状态。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提升工作技能</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通过培训提高员工的工作技能和知识水平，增强员工的自信心和成就感，进而产生积极情绪。</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增强团队凝聚力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有效的培训能够增强团队成员之间的信任和合作，形成良好的团队氛围，对员工情绪产生积极影响。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24" r="16724"/>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培训效果与员工情绪的关联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员工情绪管理在内部培训中的应用</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通过培训，员工能够更准确地识别自己和他人的情绪，进而增强自我认知和自我管理能力。</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4966" r="14966"/>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提高员工自我认知</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情绪识别与表达有助于员工之间建立更加真诚、有效的沟通，减少误解和冲突。</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促进有效沟通</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当员工能够理解和尊重彼此的情绪时，团队协作将更加顺畅，团队凝聚力也会得到增强。</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提升团队协作</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情绪识别与表达在培训中的作用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情绪调节在培训中的应用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缓解工作压力</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通过培训，员工可以学习到一些实用的情绪调节技巧，如深呼吸、冥想等，以缓解工作压力和负面情绪。</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增强心理韧性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情绪调节培训有助于员工培养心理韧性，使其在面对挫折和困难时能够保持积极乐观的态度。</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提升工作满意度</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当员工能够有效地调节自己的情绪时，他们将更加专注于工作，提高工作效率和满意度。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https://d.book118.com/806204024203010040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2024-09-07T07:13:19.190</cp:lastPrinted>
  <dcterms:created xsi:type="dcterms:W3CDTF">2024-09-06T23:13:19Z</dcterms:created>
  <dcterms:modified xsi:type="dcterms:W3CDTF">2024-09-06T23:13:21Z</dcterms:modified>
</cp:coreProperties>
</file>