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8D66657-ADD4-4D44-BE64-00106E686E0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75A1D-2310-40BE-8EB9-A642E9691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A012B-24DE-4955-893B-AC37B0F94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67CA51-22BD-472A-AACE-445D063D5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3A9E2C-8D6F-4384-97BB-43D1648B9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962507-7BF8-4F91-A462-184046404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C925AA-268A-40B0-B8DB-9AAB37748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027571-CBD7-44B8-9737-2F29CFA2C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7D7ADC-7CE2-4C66-8678-66B98A321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29461D-413B-4F99-A2D9-F2DF43E34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580BC-4271-4A88-871D-649CA64EF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98ABBB-B6F1-4111-83A9-71F7DAB45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C3C79B6-D2A1-4528-8F2C-B40426C56E3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E47EF67-2877-453A-A274-DD3E1646F44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20413105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建筑设计中的艺术表现与情感表达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老师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建筑设计中的艺术表现与情感表达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建筑中的色彩表达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建筑风格与情感表达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建筑中的空间表达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建筑中的光影表达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建筑设计中的艺术表现与情感表达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艺术表现在建筑设计中的重要性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建筑是一种凝聚艺术的表现形式，通过艺术表现赋予建筑更多的灵魂和特色，引导人们产生共鸣和情感连接。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情感表达与建筑设计的关系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建筑设计通过情感表达影响人们的情绪和感受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影响情绪和感受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情感表达是建筑作为公共空间的核心功能之一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核心功能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建筑师通过设计中的情感表达，塑造用户与建筑之间的互动关系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互动关系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选择形式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建筑师选择形式时需要考虑情感表达的需求和目的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形式与情感表达的关联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影响情感表达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形式语言直接影响情感表达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不同的形式语言引发不同的情感反应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材料选择与情感表达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材料是建筑设计中重要的表现手段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重要表现手段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合理选择材料可以增强建筑的情感表达能力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增强表达能力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材料的质感、颜色和质地会对情感表达产生影响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影响情感表达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情感表达的建筑设计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情感表达在建筑设计中扮演着重要角色，通过形式、材料等元素来传达设计师的情感与意义，进而激发观者的共鸣和情感连接。建筑设计不仅仅是为了满足功能需求，更是通过情感表达来创造独特的艺术价值。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建筑中的色彩表达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色彩在建筑设计中的作用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色彩是建筑设计中重要的情感表达手段。不同的色彩会诱发不同的情绪和感受，帮助建筑与环境融合，创造独特的氛围。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色彩心理学与建筑设计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不同色彩对人们情感的影响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影响情感和心理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建筑师根据色彩心理学原理选择色彩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选择适合方案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色彩搭配须符合整体设计风格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符合设计风格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色彩在建筑外观中的应用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外观色彩设计直接影响人们对建筑的印象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影响第一印象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不同建筑需要不同的色彩搭配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根据建筑类型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色彩可以强调建筑的特色和功能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强调特色和功能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创造舒适氛围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色彩可以创造舒适、温馨或独特的氛围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考虑使用者需求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建筑师需要考虑使用者的需求和期望选择色彩方案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色彩在室内设计中的应用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影响情绪和行为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室内色彩设计能够影响人们的情绪和行为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3600" b="1" strike="noStrike" spc="299">
              <a:solidFill>
                <a:schemeClr val="dk1">
                  <a:lumMod val="85000"/>
                  <a:lumOff val="15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总结：色彩在建筑设计中扮演着重要的角色，通过细致的选择和搭配，可以表达丰富的情感和创造独特的氛围。建筑师需要充分了解色彩心理学，并根据建筑外观和室内设计的需要进行合理运用。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建筑风格与情感表达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不同建筑风格的情感表达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不同的建筑风格代表着不同的文化、历史和价值观。建筑风格本身就是一种情感表达方式。建筑师在选择建筑风格时需要考虑所要传达的情感和意义。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建筑风格对用户情感的影响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建筑风格可以激发人们的情感共鸣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激发情感共鸣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用户通常会根据建筑风格来判断建筑的品质和意义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品质和意义判断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不同的用户对同一建筑风格可能有不同的情感体验和反应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不同体验和反应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当代建筑风格的情感表达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当代建筑风格强调现代性、创新和个性化。当代建筑常常使用抽象、简约的设计语言来展现情感。当代建筑通过材料、结构和形式的创新来表达情感和价值观。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融合当地文化和传统元素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建筑师可以通过融合当地文化和传统元素来表达情感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增强和谐与共鸣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文化的融合可以增强建筑与环境的和谐，引发用户的共鸣和情感连接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文化与情感表达的融合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重要情感表达元素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文化是建筑设计中重要的情感表达元素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不同建筑风格的情感表达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不同的建筑风格代表着不同的文化、历史和价值观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历史、文化背景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建筑风格本身就是一种情感表达方式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情感表达方式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建筑师在选择建筑风格时需要考虑所要传达的情感和意义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选择考虑因素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建筑风格对用户情感的影响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建筑风格可以激发人们的情感共鸣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激发情感共鸣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不同的用户对同一建筑风格可能有不同的情感体验和反应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不同体验和反应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用户通常会根据建筑风格来判断建筑的品质和意义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品质和意义判断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当代建筑风格的情感表达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当代建筑风格强调现代性、创新和个性化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现代性、创新、个性化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当代建筑常常使用抽象、简约的设计语言来展现情感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抽象、简约设计语言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当代建筑通过材料、结构和形式的创新来表达情感和价值观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材料、结构、形式创新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https://d.book118.com/806204131050010103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建筑设计中的艺术表现与情感表达</vt:lpstr>
      <vt:lpstr>目录</vt:lpstr>
      <vt:lpstr>第1章 建筑设计中的艺术表现与情感表达</vt:lpstr>
      <vt:lpstr> </vt:lpstr>
      <vt:lpstr>情感表达与建筑设计的关系</vt:lpstr>
      <vt:lpstr>形式与情感表达的关联</vt:lpstr>
      <vt:lpstr>材料选择与情感表达</vt:lpstr>
      <vt:lpstr>情感表达的建筑设计</vt:lpstr>
      <vt:lpstr>第2章 建筑中的色彩表达</vt:lpstr>
      <vt:lpstr> </vt:lpstr>
      <vt:lpstr>色彩心理学与建筑设计</vt:lpstr>
      <vt:lpstr>色彩在建筑外观中的应用</vt:lpstr>
      <vt:lpstr>色彩在室内设计中的应用</vt:lpstr>
      <vt:lpstr>PowerPoint Presentation</vt:lpstr>
      <vt:lpstr>第3章 建筑风格与情感表达</vt:lpstr>
      <vt:lpstr> </vt:lpstr>
      <vt:lpstr>建筑风格对用户情感的影响</vt:lpstr>
      <vt:lpstr> </vt:lpstr>
      <vt:lpstr>文化与情感表达的融合</vt:lpstr>
      <vt:lpstr>不同建筑风格的情感表达</vt:lpstr>
      <vt:lpstr>建筑风格对用户情感的影响</vt:lpstr>
      <vt:lpstr>当代建筑风格的情感表达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2024-09-28T12:05:21.782</cp:lastPrinted>
  <dcterms:created xsi:type="dcterms:W3CDTF">2024-09-28T04:05:21Z</dcterms:created>
  <dcterms:modified xsi:type="dcterms:W3CDTF">2024-09-28T04:05:23Z</dcterms:modified>
</cp:coreProperties>
</file>