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F3E073-E8BC-4A5C-AB04-6303A3D18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EE83C-C787-42FD-A504-010534F12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0FD221-B254-44BF-8ACC-A039820EB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5CB1CC-0B08-408F-87D6-3C3348923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99DF39-3A76-41B3-AC0F-7A9EFE498A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3AF0DD-1D58-42EE-B1C0-46A51391EF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707CF7-CBDC-4CAC-A6BD-1454AC9EC3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99B741-81E4-4B02-8DA7-6A4504F97D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3D7326-14FE-4849-98A2-D24DA6EC5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8E877-3B20-4137-BB1D-63A889A5F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9C822-AC0F-40C8-A30B-D28D123F9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2042312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广西退伍军人学历提升政策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政策背景与意义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学历提升途径与方式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政策支持与优惠措施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报名流程与注意事项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学习资源与支持服务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成果展示与评估反馈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政策背景与意义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年龄结构偏大</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学历水平普遍偏低</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就业创业难度大</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退伍军人现状及需求分析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大部分退伍军人学历为初中及以下，高中及以上学历者较少。</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由于学历和年龄等因素，退伍军人在就业和创业方面面临较大困难。</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广西退伍军人中，以中老年群体为主，年轻退伍军人比例较低。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学历提升对退伍军人重要性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通过学历提升，退伍军人可以获得更多的就业机会和更高的薪资待遇。</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学历提升有助于退伍军人拓展视野、增长知识、提高综合素质，为个人发展打下坚实基础。</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退伍军人学历提升政策的实施，有助于促进教育公平和社会公正，推动社会进步和发展。</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提高就业竞争力</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促进个人发展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推动社会进步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贯彻落实国家相关政策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国家高度重视退伍军人安置工作，制定了一系列优惠政策，广西退伍军人学历提升政策是对国家政策的贯彻落实。</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促进广西经济社会发展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退伍军人是广西经济社会发展的重要力量，通过学历提升政策，可以激发他们的积极性和创造力，为广西经济社会发展做出贡献。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实现退伍军人全面发展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学历提升政策不仅关注退伍军人的就业和生活问题，更注重他们的全面发展和个人成长，是实现退伍军人全面发展的重要途径。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政策制定背景及目标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学历提升途径与方式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报名条件</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学习方式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考试与证书</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广西籍退伍军人可凭退役证和身份证报名参加高等教育自学考试，不受年龄、学历等限制。</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自学为主，可结合社会助学力量进行学习。</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通过规定的考试科目后，可获得相应的高等教育学历证书。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高等教育自学考试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考试与证书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通过招生考试并被录取后，完成学业可获得成人高等教育学历证书。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报名条件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广西籍退伍军人可凭退役证和身份证报名参加成人高等教育招生考试。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学习方式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函授、业余等学习方式，可结合个人实际情况选择。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成人高等教育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报名条件</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广西籍退伍军人可凭退役证和身份证报名参加网络教育或开放教育学习。</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考试与证书</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完成学业并通过相关考试后，可获得相应的网络教育或开放教育学历证书。</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学习方式</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在线学习为主，可结合线下辅导进行学习。</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网络教育和开放教育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高职院校扩招</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广西籍退伍军人可参加高职院校扩招专项考试，被录取后可获得全日制大专学历。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学分银行制度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广西籍退伍军人可通过学分银行制度，将已有的学习成果转换为相应的学分，从而缩短获得学历的时间。</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校企合作办学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广西籍退伍军人可通过参与校企合作办学项目，获得更为实用的职业技能和学历提升机会。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其他途径和方式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政策支持与优惠措施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学费全免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教材费减免</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学费减免政策</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广西退伍军人可以享受学费全免政策，包括本科、专科、高职等各个层次的学历教育。</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除了学费全免外，还可以申请教材费的减免，以减轻经济负担。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66" r="332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306" r="3230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广西退伍军人可以申请国家助学金，用于资助学费、生活费等开支。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国家助学金</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各高校还设立针对退伍军人的奖学金，鼓励其努力学习，取得优异成绩。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学校奖学金</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奖学金和助学金制度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021" b="50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广西各级政府和企事业单位在招聘时，对退伍军人给予优先录用。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对于有创业意愿的退伍军人，政府提供创业培训、创业贷款等支持措施，帮助其实现创业梦想。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就业创业扶持政策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创业扶持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就业优先</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学分认定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退伍军人在服役期间取得的军事技能和相关证书，可以按照一定标准折算为学分，缩短学业完成时间。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校园服务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各高校设立退伍军人服务中心或窗口，为退伍军人提供一站式服务，包括心理咨询、职业规划、就业指导等。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学籍保留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在服役期间，广西高校可以为退伍军人保留学籍，待其退役后继续完成学业。</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其他相关优惠措施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报名流程与注意事项</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https://d.book118.com/806204231234010045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2024-09-14T22:30:58.727</cp:lastPrinted>
  <dcterms:created xsi:type="dcterms:W3CDTF">2024-09-14T14:30:58Z</dcterms:created>
  <dcterms:modified xsi:type="dcterms:W3CDTF">2024-09-14T14:31:00Z</dcterms:modified>
</cp:coreProperties>
</file>