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18F13C-2680-43FA-93F4-31B7BFFC2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417130-4FBA-4AC5-8764-9B4F21B88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3D633A-6B3F-4E5E-B128-5B69763A5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C850DF-82A1-4B5B-9153-BCD90FF20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8C0A8B-6640-4F37-A1E3-D4BB39B1C5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2B0EC0-B128-4476-ACC4-8E505E707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B7B27E-DA72-497F-9F95-142521585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ADE46D-6FB5-4085-ACDA-C2B4DAF7B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4B6B8A-5337-42BE-B4A9-35C8EF298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7F9217-84ED-4113-998D-DC432CFEF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69D534-5566-49D5-8D2E-A55C33204D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6210012111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2024年度医院心脑血管病病理评价科述职报告课件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心脑血管病病理评价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实验室建设与技术创新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未来发展规划与目标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在总结过去一年工作的基础上，结合当前发展趋势和本科室实际情况，制定2024年医院心脑血管病病理评价科的工作计划。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展望2024年医院心脑血管病病理评价科工作计划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通过对本科室一年来的工作进行全面梳理和总结，展示本科室在心脑血管病病理评价方面所取得的成绩和进步。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总结2024年度医院心脑血管病病理评价科工作成果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结合国内外相关研究和最新进展，对心脑血管病病理评价领域的发展趋势进行深入分析，为本科室未来的工作提供参考和借鉴。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分析当前心脑血管病病理评价领域的发展趋势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本科室2024年度工作…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简要介绍本科室在2024年度的工作重点、目标及完成情况。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心脑血管病病理诊断技术…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详细介绍本科室在心脑血管病病理诊断技术方面的最新进展，包括新技术、新方法的开发和应用。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病例分析与讨论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选取本科室2024年度具有代表性的心脑血管病例，进行深入分析和讨论，展示本科室在病例分析和诊断方面的专业能力和水平。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合作与交流情况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介绍本科室在2024年度与国内外相关机构、专家的合作与交流情况，包括学术会议、合作项目等。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结合当前发展趋势和本科室实际情况，制定2024年医院心脑血管病病理评价科的工作计划，并展望未来的发展方向和目标。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2024年度工作回顾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全年接收心脑血管疾病病理样本数量及种类统计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病理诊断准确率及误诊率分析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新技术、新方法的引进及应用情况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与临床科室的沟通协作情况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https://d.book118.com/806210012111010055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2024-09-22T22:11:03.385</cp:lastPrinted>
  <dcterms:created xsi:type="dcterms:W3CDTF">2024-09-22T14:11:03Z</dcterms:created>
  <dcterms:modified xsi:type="dcterms:W3CDTF">2024-09-22T14:11:05Z</dcterms:modified>
</cp:coreProperties>
</file>