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0BE92A-BD41-41EA-AE13-9746E9D14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E8E58-CE87-4B80-8A50-E0BC12020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BDE456-E013-488D-BCF1-C5C08E51C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B9BA23-51A3-459E-97F3-54D291A73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F15CA8-5724-4F72-9675-373A6B8E64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5BC3B6-9CDC-4927-972F-C05C0349E3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0A8714-85CF-4833-8A19-B8882D372A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20B62-DC98-4321-89E9-9765DC4E8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102910-BED5-42D0-9F59-4859280592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CF888-3F51-419E-B172-03A368321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C8DA2-DD6F-4BF2-9675-9BCF613E9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21110001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真菌性鼻窦炎护理查房</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真菌性鼻窦炎概述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真菌性鼻窦炎治疗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真菌性鼻窦炎护理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真菌性鼻窦炎预防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病例分享与讨论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真菌性鼻窦炎概述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真菌性鼻窦炎是一种由真菌感染引起的鼻窦炎症，通常与环境、免疫状态和创伤等因素有关。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根据感染的真菌种类和病情的严重程度，真菌性鼻窦炎可分为非侵袭性和侵袭性两类。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真菌性鼻窦炎的病因主要包括环境因素（如长期暴露于污染严重的环境）、免疫因素（如免疫系统缺陷或长期使用免疫抑制剂）以及鼻部创伤等。</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真菌在鼻窦内生长繁殖，引起鼻窦黏膜的炎症反应，导致鼻窦腔内积液、鼻塞、头痛等症状。</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病因</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病理</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750" r="11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真菌性鼻窦炎的临床表现主要包括鼻塞、流脓涕、头痛、面部疼痛等，部分患者可伴有发热、乏力等全身症状。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真菌性鼻窦炎的诊断主要依靠临床表现、影像学检查（如CT扫描）和病理学诊断。通过CT扫描可发现鼻窦内的真菌感染病灶，病理学诊断可确定感染的具体真菌种类。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真菌性鼻窦炎治疗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抗真菌药物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使用抗真菌药物是治疗真菌性鼻窦炎的主要方法，如氟康唑、伊曲康唑等，可以抑制真菌的生长和繁殖。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抗炎药物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在真菌性鼻窦炎急性发作时，可以使用抗炎药物来缓解炎症症状，如泼尼松等。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抗生素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对于合并细菌感染的真菌性鼻窦炎，可以使用抗生素进行治疗，如青霉素、头孢菌素等。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通过鼻内镜手术可以彻底清除鼻窦内的真菌团块，恢复鼻窦的通气和引流，是治疗真菌性鼻窦炎的有效方法。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对于一些严重的真菌性鼻窦炎，可能需要采用开放式手术来清除病灶，但这种手术方式创伤较大，恢复期较长。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开放式手术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鼻内镜手术</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鼻腔冲洗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使用生理盐水进行鼻腔冲洗可以帮助清除鼻腔内的分泌物和真菌团块，减轻症状。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激光治疗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激光治疗可以破坏真菌细胞壁，抑制真菌的生长和繁殖，但需要注意激光治疗可能会引起鼻腔黏膜的损伤。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真菌性鼻窦炎护理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https://d.book118.com/806211100013010034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2024-09-03T01:11:35.655</cp:lastPrinted>
  <dcterms:created xsi:type="dcterms:W3CDTF">2024-09-02T17:11:35Z</dcterms:created>
  <dcterms:modified xsi:type="dcterms:W3CDTF">2024-09-02T17:11:37Z</dcterms:modified>
</cp:coreProperties>
</file>