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A9068-48CA-4329-AE47-532F36362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33D8E-294E-46BB-89F8-072C0EA45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FAF3A-A9AF-4F27-8070-CCD90EE9C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17C55-0A7F-4D29-8B38-C5C5FAB21A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D56BC8-DB87-4ADC-A834-E476E2EFB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87B06A-0A31-4B84-9403-897C5D77B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7F8462-392F-429C-A547-4E523799A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32E8DD-F0AD-4A28-849F-C406647BA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A42D9-3312-42A6-9B9E-B9EE5B2F1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C8235-E489-4B63-B7B6-D6498A7F8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B36C8F-DB05-416D-850B-34C52DA15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13145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静脉内瘘护理PPT\n## 1.静脉内瘘的基本概念与重要性\n### 1.1静脉内瘘的定义与分类\n### 1.2静脉内瘘的生理功能\n### 1.3静脉内瘘在临床治疗中的应用与意义\n## 2.静脉内瘘的建立与维护\n### 2.1静脉内瘘的建立方法与技术\n### 2.2静脉内瘘的术后护理与观察\n### 2.3静脉内瘘的通畅性与维护策略\n## 3.静脉内瘘的并发症预防与处理\n### 3.1静脉内瘘的感染预防与控制\n### 3.2静脉内瘘的狭窄与扩张处理\n### 3.3静脉内瘘的栓塞与再通治疗\n## 4.静脉内瘘的护理管理与教育\n### 4.1静脉内瘘的护理团队与协作\n### 4.2静脉内瘘的护理教育与培训\n### 4.3静脉内瘘的护理质量监控与持续改进\n## 5.静脉内瘘患者的健康教育与实践\n### 5.1静脉内瘘患者的生活指导与自我管理\n### 5.2静脉内瘘患者的心理支持与关爱\n### 5.3静脉内瘘患者的社会支持与回归社会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静脉内瘘护理PPT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静脉内瘘的基本概念与重要性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静脉内瘘是指通过手术建立的静脉通道</a:t>
                </a:r>
                <a:endParaRPr/>
              </a:p>
            </p:txBody>
          </p:sp>
          <p:sp>
            <p:nvSpPr>
              <p:cNvPr id="16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用于血液透析或其他血液净化治疗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分为自体静脉内瘘和移植静脉内瘘</a:t>
                </a:r>
                <a:endParaRPr/>
              </a:p>
            </p:txBody>
          </p:sp>
        </p:grpSp>
        <p:grpSp>
          <p:nvGrpSpPr>
            <p:cNvPr id="16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自体静脉内瘘</a:t>
                </a:r>
                <a:endParaRPr/>
              </a:p>
            </p:txBody>
          </p:sp>
          <p:sp>
            <p:nvSpPr>
              <p:cNvPr id="1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利用患者自身的静脉建立通道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如前臂腕部头静脉-桡动脉内瘘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具有较好的生物相容性和较低的并发症率</a:t>
                </a:r>
                <a:endParaRPr/>
              </a:p>
            </p:txBody>
          </p:sp>
        </p:grpSp>
        <p:grpSp>
          <p:nvGrpSpPr>
            <p:cNvPr id="16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移植静脉内瘘</a:t>
                </a:r>
                <a:endParaRPr/>
              </a:p>
            </p:txBody>
          </p:sp>
          <p:sp>
            <p:nvSpPr>
              <p:cNvPr id="1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利用他人的静脉或人工血管建立通道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如颈内静脉-股静脉内瘘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术后并发症发生率较高，需要严格护理</a:t>
                </a:r>
                <a:endParaRPr/>
              </a:p>
            </p:txBody>
          </p:sp>
        </p:grpSp>
      </p:grpSp>
      <p:pic>
        <p:nvPicPr>
          <p:cNvPr id="17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静脉内瘘的定义与分类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静脉内瘘的主要功能是提供血液透析所需的血管通路</a:t>
                </a:r>
                <a:endParaRPr/>
              </a:p>
            </p:txBody>
          </p:sp>
          <p:sp>
            <p:nvSpPr>
              <p:cNvPr id="1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维持血液透析的稳定性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减少患者的生命威胁和痛苦</a:t>
                </a:r>
                <a:endParaRPr/>
              </a:p>
            </p:txBody>
          </p:sp>
          <p:sp>
            <p:nvSpPr>
              <p:cNvPr id="1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静脉内瘘有助于维持患者的血流动力学稳定</a:t>
                </a:r>
                <a:endParaRPr/>
              </a:p>
            </p:txBody>
          </p:sp>
          <p:sp>
            <p:nvSpPr>
              <p:cNvPr id="1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避免因血管通路问题导致的透析不充分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提高患者的生活质量和生存率</a:t>
                </a:r>
                <a:endParaRPr/>
              </a:p>
            </p:txBody>
          </p:sp>
          <p:sp>
            <p:nvSpPr>
              <p:cNvPr id="1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静脉内瘘的生理功能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静脉内瘘在临床治疗中的应用与意义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静脉内瘘是血液透析患者的生命线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为患者提供长期稳定的血管通路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降低患者的死亡率和并发症发生率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静脉内瘘的临床应用具有重要意义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提高血液透析的疗效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改善患者的生活质量和预后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静脉内瘘的建立与维护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静脉内瘘的建立方法有多种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如腕部头静脉-桡动脉内瘘、前臂静脉-肱动脉内瘘等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选择合适的手术方法应根据患者的具体情况和医生的建议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建立静脉内瘘的手术技术不断发展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如显微手术、机器人辅助手术等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技术的进步有助于提高手术成功率和降低并发症发生率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静脉内瘘的建立方法与技术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静脉内瘘的术后护理与观察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静脉内瘘术后需密切观察患者的病情变化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如伤口愈合情况、血液循环状况等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发现异常及时处理，避免并发症的发生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静脉内瘘术后护理措施包括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保持伤口清洁干燥，防止感染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遵医嘱使用抗凝药物，预防血栓形成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定期检查内瘘功能，确保其通畅性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静脉内瘘的通畅性是保证血液透析效果的关键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通畅性良好的内瘘可以提供足够的血流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避免因血流不足导致的透析不充分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维护静脉内瘘的策略包括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合理安排透析时间，避免内瘘疲劳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遵循医生的护理建议，定期检查内瘘功能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注意生活细节，避免内瘘受损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静脉内瘘的通畅性与维护策略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静脉内瘘的并发症预防与处理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静脉内瘘的感染预防与控制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静脉内瘘感染是严重的并发症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可导致内瘘失功，影响患者的透析效果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预防感染至关重要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预防静脉内瘘感染的措施包括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严格手术器械消毒和无菌操作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保持伤口清洁干燥，及时更换敷料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合理使用抗生素，预防感染发生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https://d.book118.com/806213145222010051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静脉内瘘护理PPT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2024-09-17T21:09:33.944</cp:lastPrinted>
  <dcterms:created xsi:type="dcterms:W3CDTF">2024-09-17T13:09:33Z</dcterms:created>
  <dcterms:modified xsi:type="dcterms:W3CDTF">2024-09-17T13:09:35Z</dcterms:modified>
</cp:coreProperties>
</file>