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0C120-F41E-4E34-8D20-BD9CD453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13AB2-2465-43FA-B0F8-58F442C13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9D402-F99C-4F90-89C7-147A3C07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7A2D4-7628-4740-9679-3BC84C59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24847-AAA5-4841-86E5-BC25F8C00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AF551-8934-4BFF-B642-4F1227FD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8CAD2-91BE-4983-9E14-B8825506E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2C6D0-AB96-4D2F-AE5B-3F9C71BE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9CC8C-9199-4E01-81E2-D4BCC32C1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4481B-618F-46E8-B944-8EF4E0BF0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7CBC0-FED4-4227-85DE-4308BA0CE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1315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牙医门诊日常护理常规\n## 1.牙医门诊环境及设备管理\n### 1.1牙医门诊环境布局与消毒\n### 1.2牙医门诊设备维护与更新\n### 1.3牙医门诊感染控制与预防\n## 2.患者接待与初步评估\n### 2.1患者预约与接待流程\n### 2.2患者基本信息收集与记录\n### 2.3患者口腔初步检查与评估\n## 3.牙科治疗过程中的护理配合\n### 3.1牙科治疗前护理准备\n### 3.2牙科治疗中护理配合与监测\n### 3.3牙科治疗后护理指导与关怀\n## 4.牙科器械清洗与消毒管理\n### 4.1牙科器械清洗与消毒原则\n### 4.2牙科器械分类与清洗方法\n### 4.3牙科器械消毒与监测\n## 5.患者健康教育与健康促进\n### 5.1患者口腔卫生教育与指导\n### 5.2患者定期复查与提醒\n### 5.3患者口腔健康问题与解答\n## 6.牙医门诊护理团队协作与沟通\n### 6.1护理团队人员配置与分工\n### 6.2护理团队沟通与协作技巧\n### 6.3护理团队培训与能力提升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牙医门诊日常护理常规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牙医门诊环境及设备管理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保持门诊环境整洁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定期清洁地面、墙面和家具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确保工作区域无杂物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设定明确的清洁区域和污染区域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消毒措施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使用紫外线灯对空气消毒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对器械、治疗台进行定期消毒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使用消毒溶液对地面、墙面进行消毒</a:t>
                </a:r>
                <a:endParaRPr/>
              </a:p>
            </p:txBody>
          </p:sp>
        </p:grpSp>
        <p:grpSp>
          <p:nvGrpSpPr>
            <p:cNvPr id="22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废弃物处理</a:t>
                </a:r>
                <a:endParaRPr/>
              </a:p>
            </p:txBody>
          </p:sp>
          <p:sp>
            <p:nvSpPr>
              <p:cNvPr id="2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严格按照分类要求进行废弃物处理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使用专用垃圾桶收集废弃物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定期清理废弃物，保持环境整洁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牙医门诊环境布局与消毒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定期检查设备运行状况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对设备进行定期保养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及时处理设备故障</a:t>
                </a:r>
                <a:endParaRPr/>
              </a:p>
            </p:txBody>
          </p: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设备日常维护</a:t>
                </a:r>
                <a:endParaRPr/>
              </a:p>
            </p:txBody>
          </p:sp>
        </p:grpSp>
        <p:grpSp>
          <p:nvGrpSpPr>
            <p:cNvPr id="23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根据门诊需求更新设备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选择性能稳定、操作简便的设备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关注设备技术发展，提高门诊技术水平</a:t>
                </a:r>
                <a:endParaRPr/>
              </a:p>
            </p:txBody>
          </p:sp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设备更新</a:t>
                </a:r>
                <a:endParaRPr/>
              </a:p>
            </p:txBody>
          </p:sp>
        </p:grpSp>
        <p:grpSp>
          <p:nvGrpSpPr>
            <p:cNvPr id="24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对护理人员进行设备操作培训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确保护理人员熟练掌握设备操作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定期组织设备操作培训，提高护理人员技能水平</a:t>
                </a:r>
                <a:endParaRPr/>
              </a:p>
            </p:txBody>
          </p:sp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设备培训</a:t>
                </a:r>
                <a:endParaRPr/>
              </a:p>
            </p:txBody>
          </p:sp>
        </p:grpSp>
      </p:grpSp>
      <p:pic>
        <p:nvPicPr>
          <p:cNvPr id="24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牙医门诊设备维护与更新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感染控制制度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制定感染控制制度，并严格执行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定期对感染控制措施进行评估和调整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对护理人员进行感染控制知识培训</a:t>
                </a:r>
                <a:endParaRPr/>
              </a:p>
            </p:txBody>
          </p:sp>
          <p:sp>
            <p:nvSpPr>
              <p:cNvPr id="25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防护措施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护理人员佩戴口罩、手套、防护服等防护用品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对患者进行口腔消毒，降低感染风险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使用一次性器械，避免交叉感染</a:t>
                </a:r>
                <a:endParaRPr/>
              </a:p>
            </p:txBody>
          </p:sp>
          <p:sp>
            <p:nvSpPr>
              <p:cNvPr id="26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监测与报告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定期对门诊进行感染监测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发现感染病例及时报告，采取措施控制感染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对感染病例进行追踪调查，分析感染原因，采取预防措施</a:t>
                </a:r>
                <a:endParaRPr/>
              </a:p>
            </p:txBody>
          </p:sp>
          <p:sp>
            <p:nvSpPr>
              <p:cNvPr id="26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牙医门诊感染控制与预防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患者接待与初步评估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预约挂号</a:t>
                </a:r>
                <a:endParaRPr/>
              </a:p>
            </p:txBody>
          </p:sp>
          <p:sp>
            <p:nvSpPr>
              <p:cNvPr id="27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提供多种预约方式，如电话、网络预约等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合理安排预约时间，避免患者长时间等待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确保预约信息准确无误，便于患者就诊</a:t>
                </a:r>
                <a:endParaRPr/>
              </a:p>
            </p:txBody>
          </p:sp>
        </p:grpSp>
        <p:grpSp>
          <p:nvGrpSpPr>
            <p:cNvPr id="27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接待患者</a:t>
                </a:r>
                <a:endParaRPr/>
              </a:p>
            </p:txBody>
          </p:sp>
          <p:sp>
            <p:nvSpPr>
              <p:cNvPr id="27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护理人员热情接待患者，引导患者就诊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为患者提供咨询服务，解答患者疑问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协助患者完成挂号、缴费等手续</a:t>
                </a:r>
                <a:endParaRPr/>
              </a:p>
            </p:txBody>
          </p:sp>
        </p:grpSp>
        <p:grpSp>
          <p:nvGrpSpPr>
            <p:cNvPr id="28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分诊安排</a:t>
                </a:r>
                <a:endParaRPr/>
              </a:p>
            </p:txBody>
          </p:sp>
          <p:sp>
            <p:nvSpPr>
              <p:cNvPr id="28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根据患者病情进行分诊，合理安排就诊顺序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对于急诊患者，优先安排就诊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确保患者在等待过程中保持舒适</a:t>
                </a:r>
                <a:endParaRPr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患者预约与接待流程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患者基本信息收集与记录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基本信息收集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护理人员向患者询问基本信息，如姓名、年龄、联系方式等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确保患者信息准确无误，避免信息混乱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保护患者隐私，不泄露患者信息 -病历记录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为患者建立病历档案，记录患者病史、治疗过程等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护理人员及时更新患者病历，保持病历完整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方便医生查阅患者病历，了解患者病情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患者沟通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护理人员与患者保持良好沟通，了解患者需求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向患者介绍治疗过程、注意事项等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在治疗过程中，关注患者感受，提供心理支持</a:t>
            </a:r>
            <a:endParaRPr/>
          </a:p>
        </p:txBody>
      </p:sp>
      <p:cxnSp>
        <p:nvCxnSpPr>
          <p:cNvPr id="28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患者口腔初步检查与评估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护理人员协助医生进行口腔检查，如牙齿、牙龈、口腔黏膜等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观察患者口腔状况，发现异常及时报告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对患者进行口腔卫生评估，指导患者正确刷牙和使用牙线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根据检查结果，为患者制定治疗方案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向患者解释治疗过程、可能出现的并发症等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根据患者需求，提供个性化治疗建议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护理人员向患者介绍口腔保健知识，提高患者口腔健康意识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教会患者正确的刷牙和使用牙线方法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提醒患者定期复查，关注口腔健康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牙科治疗过程中的护理配合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治疗器械准备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护理人员提前准备好治疗所需的器械和材料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确保器械消毒合格，避免交叉感染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器械分类整理，便于取用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护理人员指导患者进行口腔清洁，如刷牙、漱口等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为患者提供舒适的就诊环境，缓解患者紧张情绪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在治疗前，向患者介绍治疗过程和注意事项，确保患者了解治疗过程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护理人员协助医生更换手术衣、手套等防护用品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准备治疗所需的材料，确保治疗顺利进行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与医生沟通，了解治疗进度，做好护理配合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牙科治疗前护理准备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护理人员根据治疗要求，协助医生进行操作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传递器械、材料，确保治疗顺利进行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关注患者感受，提供心理支持，缓解患者紧张情绪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监测患者状况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护理人员密切观察患者的生命体征，如心率、血压等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关注患者面部表情，了解患者疼痛程度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及时向医生报告患者状况，确保治疗安全</a:t>
                </a:r>
                <a:endParaRPr/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护理人员记录治疗过程，包括治疗项目、时间、患者反应等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为医生提供治疗过程信息，便于医生评估治疗效果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有助于护理人员总结经验，提高护理水平</a:t>
                </a:r>
                <a:endParaRPr/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牙科治疗中护理配合与监测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治疗后护理</a:t>
                </a:r>
                <a:endParaRPr/>
              </a:p>
            </p:txBody>
          </p:sp>
          <p:sp>
            <p:nvSpPr>
              <p:cNvPr id="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护理人员指导患者如何进行口腔护理，如刷牙、漱口等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交代患者治疗后注意事项，如饮食、休息等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提供患者术后止痛药物，缓解患者疼痛</a:t>
                </a:r>
                <a:endParaRPr/>
              </a:p>
            </p:txBody>
          </p:sp>
        </p:grpSp>
        <p:grpSp>
          <p:nvGrpSpPr>
            <p:cNvPr id="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患者关怀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护理人员关心患者治疗后感受，关注患者需求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为患者提供心理支持，帮助患者调整心态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向患者介绍复查时间，提醒患者定期复查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治疗效果评估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护理人员关注患者治疗效果，及时与医生沟通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根据患者反馈，评估治疗效果，为医生提供治疗建议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有助于提高门诊治疗水平，提升患者满意度</a:t>
                </a:r>
                <a:endParaRPr/>
              </a:p>
            </p:txBody>
          </p:sp>
        </p:grpSp>
      </p:grpSp>
      <p:pic>
        <p:nvPicPr>
          <p:cNvPr id="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牙科治疗后护理指导与关怀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https://d.book118.com/806213151222010051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牙医门诊日常护理常规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2024-09-17T21:09:34.063</cp:lastPrinted>
  <dcterms:created xsi:type="dcterms:W3CDTF">2024-09-17T13:09:34Z</dcterms:created>
  <dcterms:modified xsi:type="dcterms:W3CDTF">2024-09-17T13:09:35Z</dcterms:modified>
</cp:coreProperties>
</file>