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46D0E-19B8-4BD9-88A6-CC865CF26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C1F43-A070-401E-8B52-A8078DCF6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55113-81D0-4BD9-B32F-34B307777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2CB1C-13C0-4F19-B62F-047891224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F95642-39F7-478B-8ADD-AB74F6C15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3395C3-192E-46B4-B2AE-5CBFE6FF4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2E215F-88FA-4479-A595-32C455E41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0B051-FAFA-4EDB-82E5-527A676B6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66E21-E403-4521-93A6-5189C4C6B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7A84D-BE78-429F-93D7-E7E80D8C7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AEC8D-8E76-4CCF-9836-448D8EC4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2005504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地表水采样规范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采样点布设与定位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现场采样操作规范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样品保存与运输管理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实验室分析前处理流程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数据分析与结果报告编制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了解采样目的和要求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明确采样目的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根据监测项目、污染源调查等需求，明确采样目的，如检测水质、评估污染状况等。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熟悉采样要求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了解相关法规、标准或技术规范对采样的要求，包括采样点设置、采样频率、采样量等。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根据待测物质的性质和分析方法的要求，选择合适的容器材质，如玻璃瓶、聚乙烯瓶等。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器具准备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清洗与干燥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准备所需的采样器、水样容器、保存剂、现场测定仪器、记录表格和标签等。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确保所有采样器具清洁干燥，避免交叉污染。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选择合适的采样器具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准备现场记录表格和标签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设计记录表格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设计简洁明了的现场记录表格，包括采样日期、时间、地点、天气状况、水温、pH值等信息。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标签准备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为每个水样容器准备标签，标明采样点名称、编号、采样日期和时间等信息。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备份记录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使用防水笔或电子设备记录采样信息，确保数据的安全性和可追溯性。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采样点布设与定位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81" r="2268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29" r="1712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布设原则及要求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采样点应能代表所在水体的水质状况，反映水体的空间和时间变化。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采样点的布设应便于进行不同水体或同一水体不同时期的比较。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采样点的布设应考虑交通、安全、环境等因素，确保采样的顺利进行。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在满足采样要求的前提下，尽量减少采样点的数量和采样频率，以降低采样成本。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可比性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采用全球定位系统（GPS）或地理信息系统（GIS）等先进技术进行定位，确保采样点的准确性和可追溯性。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定位精度应满足采样点布设的要求，一般应达到米级或更高精度。对于需要精确到厘米级或毫米级的采样点，应采用更高精度的定位技术。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定位方法及精度要求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河流、湖泊等大面积水体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应根据水体的形态、流向、流速等因素，合理布设采样点，以全面反映水体的水质状况。对于河流，应在河流的上游、中游、下游分别布设采样点；对于湖泊，应在湖泊的不同深度和不同区域布设采样点。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水库、池塘等小面积水体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由于水体面积较小，水质变化相对较快，因此应适当加密采样点的布设，以更好地捕捉水质的变化情况。同时，应考虑水体的流动性、水深等因素，合理确定采样点的位置和数量。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污染源附近的水体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污染源附近的水体进行采样时，应根据污染源的排放情况、水体的流动情况等因素，合理布设采样点。一般应在污染源的上风向、下风向、侧风向分别布设采样点，并在不同距离处设置多个采样点，以全面评估污染源对水体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特殊情况下的布设策略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现场采样操作规范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包括河流、湖泊等水体的地形、地貌、水文、气象、植被、土壤、地质等方面的信息，以及周边的人类活动和污染源情况。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观测项目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记录水温、水深、水流速度、风向风速、天气状况等参数，为后续采样和分析提供参考。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了解采样点的环境状况、污染源分布、水流状况等，为采样点的设置和采样计划的制定提供依据。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采样前现场调查与观测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选择合适的采样器，如聚乙烯塑料瓶、玻璃瓶等，确保容器干净、干燥，避免交叉污染。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采样器具准备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根据调查观测结果，在河流的上游、中游、下游等不同位置布设采样点，同时考虑不同水深和水流速度的影响。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采样点布设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按照规定的采样深度和采样量，使用采样器采集水样，注意避免搅动水体和带入气泡。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水样采集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对采集的水样进行标识，记录采样时间、地点、天气等信息，按照规定的保存方法和保存时间进行保存。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水样保存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采集水样操作程序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https://d.book118.com/806220055044010042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2024-09-09T14:35:53.972</cp:lastPrinted>
  <dcterms:created xsi:type="dcterms:W3CDTF">2024-09-09T06:35:53Z</dcterms:created>
  <dcterms:modified xsi:type="dcterms:W3CDTF">2024-09-09T06:35:56Z</dcterms:modified>
</cp:coreProperties>
</file>