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A580A-F357-43FD-B37A-E1ADCEA3F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DF02A-2717-438F-BF42-0A9209489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709E0-F520-4D50-AA94-62110814C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1C461-E767-4544-A90C-1AB59219C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D53A1-B65D-4A4E-8EE7-B68EAAF9C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66F2B-9BCB-4BA3-B847-F57E1AE6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09DA4B-C500-4363-A1BC-AA544D289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D7822-0891-4576-903A-88261033F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D6D12-B4AD-45E2-9C4B-2D63F683C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396A7-8CE0-4ADB-BC94-671A159BA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60490-5047-41FC-B405-7E95763E9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0125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山东省安全生产风险管控办法解读与实践\n## 1.山东省安全生产风险管控办法概述\n### 1.1山东省安全生产风险管控办法的背景与意义\n### 1.2山东省安全生产风险管控办法的目标与要求\n### 1.3山东省安全生产风险管控办法的实施与监管\n## 2.山东省安全生产风险辨识与评估\n### 2.1山东省安全生产风险辨识的方法与标准\n### 2.2山东省安全生产风险评估的程序与工具\n### 2.3山东省安全生产风险等级的划分与公告\n## 3.山东省安全生产风险管控与防范措施\n### 3.1山东省安全生产风险管控的基本原则与方法\n### 3.2山东省安全生产风险防范的措施与预案\n### 3.3山东省安全生产风险管控与防范的监督检查\n## 4.山东省安全生产风险事故应急处理与救援\n### 4.1山东省安全生产风险事故应急处理的组织与职责\n### 4.2山东省安全生产风险事故应急预案的制定与演练\n### 4.3山东省安全生产风险事故救援的技术与装备\n## 5.山东省安全生产风险管控办法的实施案例与分析\n### 5.1山东省安全生产风险管控办法在某企业的成功应用案例\n### 5.2山东省安全生产风险管控办法在某行业的推广经验\n### 5.3山东省安全生产风险管控办法实施中的问题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山东省安全生产风险管控办法解读与实践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山东省安全生产风险管控办法概述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安全生产形势严峻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近年来山东省安全生产事故频发，造成重大人员伤亡和财产损失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安全生产风险管控成为山东省安全生产工作的重要内容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国家和山东省政府高度重视安全生产风险管控工作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出台了一系列政策措施，加强安全生产风险管控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现实意义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有助于提高山东省安全生产水平，防范生产安全事故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保护人民群众生命财产安全，促进经济社会稳定发展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山东省安全生产风险管控办法的背景与意义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建立完善安全生产风险管控制度，提高安全生产风险防控能力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降低安全生产事故发生率，减少生产安全事故损失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建立健全安全生产风险辨识、评估、管控、防范和应急处理机制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加强安全生产风险管控信息化建设，提高风险管控效率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强化安全生产风险管控监督检查，确保风险管控制度落实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山东省安全生产风险管控办法的目标与要求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建立健全安全生产风险管控责任体系，明确政府、部门、企业和个人责任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加强安全生产风险辨识与评估，建立完善风险数据库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深入开展安全生产风险防范工作，提高风险防控能力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建立健全安全生产风险管控监管机制，加强部门协同监管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定期开展安全生产风险管控监督检查，严格责任追究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加强对安全生产风险管控工作的宣传和教育，提高全社会安全生产意识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山东省安全生产风险管控办法的实施与监管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山东省安全生产风险辨识与评估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山东省安全生产风险辨识的方法与标准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采用定性和定量相结合的方法，开展安全生产风险辨识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建立健全安全生产风险辨识指标体系，提高风险辨识准确性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参照国家和行业安全生产风险辨识标准，结合实际制定山东省安全生产风险辨识标准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定期评估和完善安全生产风险辨识标准，确保标准的科学性和实用性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山东省安全生产风险评估的程序与工具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建立健全安全生产风险评估制度，明确评估范围和评估周期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开展安全生产风险评估，分析风险的可能性和影响程度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制定安全生产风险防控措施，提高风险防控能力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引入先进的安全生产风险评估工具和软件，提高评估效率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加强安全生产风险评估人员培训，提高评估人员业务能力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山东省安全生产风险等级的划分与公告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组合 2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组合 2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风险等级划分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根据安全生产风险评估结果，将风险划分为不同等级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制定安全生产风险等级划分标准，确保等级划分的科学性和合理性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风险等级公告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建立安全生产风险等级公告制度，定期向社会公告安全生产风险等级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加强安全生产风险等级公告的宣传和教育，提高全社会安全生产意识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山东省安全生产风险管控与防范措施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坚持预防为主、综合治理的原则，加强安全生产风险管控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坚持属地管理、分级负责的原则，明确安全生产风险管控责任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采用科学有效的安全生产风险管控方法，提高风险防控能力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加强安全生产风险管控信息化建设，提高风险管控效率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山东省安全生产风险管控的基本原则与方法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https://d.book118.com/806220125240010050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山东省安全生产风险管控办法解读与实践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2024-09-16T11:59:38.645</cp:lastPrinted>
  <dcterms:created xsi:type="dcterms:W3CDTF">2024-09-16T03:59:38Z</dcterms:created>
  <dcterms:modified xsi:type="dcterms:W3CDTF">2024-09-16T03:59:40Z</dcterms:modified>
</cp:coreProperties>
</file>