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06D29-35DA-42CF-BDB6-17E12CA78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6400E-6211-4726-B08A-F59BE66F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305EE-FDD6-4576-B7D5-D30848B09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17B5A-8369-4D3A-B24A-8EA80292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84D2B-09EF-453C-A242-7B86C4DCC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45E78D-8F6C-4B69-81EA-D0055F075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50D87-55A8-413B-97DE-F177C9377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B511E-AE99-4CAD-838F-8CA4AEFD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7E77F-4A53-484C-8C0D-7B9B7068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8F9A8-FDC6-4A0F-BC74-08D990DD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7CCC0-B949-47AC-9705-BAB775827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20051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2024-2029年中国中高端男装行业发展趋势预测研究报告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中国中高端男装市场分析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中国中高端男装行业发展趋势预测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中国中高端男装行业面临的挑战和机遇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随着中国经济的持续增长和消费升级，中高端男装市场呈现出巨大的发展潜力。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男装市场逐渐细分，消费者对品质、品牌和个性化需求日益增强。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研究报告旨在深入分析中国中高端男装行业的发展趋势，为企业决策提供有力支持。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本报告主要关注2024-2029年间中国中高端男装行业的发展趋势。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采用定量与定性相结合的研究方法，包括市场调研、数据分析、专家访谈等。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中高端男装行业是指生产和销售适合中高收入男性群体穿着的服装，包括西装、衬衫、休闲装、运动装等。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根据品牌定位、价格、风格等不同因素，中高端男装行业可以分为高端奢华、中档商务、时尚休闲等不同类型。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中国中高端男装市场规模不断扩大，随着中高收入男性群体的增长和消费升级，市场规模有望继续扩大。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中高端男装行业在中国服装市场中占据重要地位，是服装产业的重要组成部分，也是推动中国服装品牌国际化的重要力量。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行业规模和地位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随着消费者需求的多样化，中高端男装市场将更加注重个性化需求，品牌将更加注重产品设计、款式创新等方面，以满足不同消费者的需求。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随着互联网技术的发展，线上销售已经成为中高端男装销售的重要渠道，品牌将更加注重线上线下融合，提高消费者购物体验。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随着中国服装品牌的崛起，中高端男装品牌将更加注重国际化发展，开拓国际市场，提升品牌国际影响力。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品牌国际化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中国中高端男装市场分析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品质和设计成为消费者关注重点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消费者对中高端男装的品质和设计要求越来越高，追求个性化与时尚感。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随着中国经济的持续增长和消费升级，中高端男装市场规模不断扩大。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国内外品牌在中高端男装市场展开激烈竞争，品牌差异化成为竞争关键。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国内品牌迅速崛起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国内品牌在中高端男装市场迅速崛起，通过创新设计和提升品质来吸引消费者。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新兴品牌不断涌现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随着市场的不断扩大，新兴品牌不断涌现，为市场注入新的活力。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国际品牌占据一定市场份额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国际中高端男装品牌在中国市场占据一定份额，具有较高的品牌知名度和影响力。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https://d.book118.com/806222005110010040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2024-09-06T18:25:45.803</cp:lastPrinted>
  <dcterms:created xsi:type="dcterms:W3CDTF">2024-09-06T10:25:45Z</dcterms:created>
  <dcterms:modified xsi:type="dcterms:W3CDTF">2024-09-06T10:25:48Z</dcterms:modified>
</cp:coreProperties>
</file>