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E8CD9-0798-47A5-A85E-F8E066E0B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FA08BB-D95D-4574-9870-240E67E53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6E591B-0920-445B-A063-9A75D54F8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5BB3DF-F20B-4FB0-BD18-426E8FD28B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888DF3-0DC7-45CD-B513-8CED4A06C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B30A0C-72DF-4174-8197-5E819D1F7F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AFDB34-76FF-4BF4-B615-B2B38F848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A26D2C-8A47-450D-B420-F401B2AEE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8EBC91-1C83-4AFC-A5B4-A605B31F7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251E24-2DD3-4B55-A8FB-59572F2FF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F466D7-C8AE-43B4-9FF1-7DEA4E8FF4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222013034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星巴克营销策略研究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星巴克简介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营销策略效果评估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营销策略优化建议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随着人们生活水平的提高，咖啡消费市场呈现出快速增长的趋势。星巴克作为全球知名的咖啡品牌，面临着巨大的市场机遇和竞争压力。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咖啡消费市场的增长趋势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营销策略是企业成功的关键因素之一。通过对星巴克的营销策略进行研究，可以深入了解其竞争优势和存在的问题，为其他咖啡品牌的发展提供借鉴和启示。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营销策略的重要性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本研究旨在深入探讨星巴克的营销策略，包括品牌定位、产品创新、价格策略、渠道建设、促销活动等方面，分析其成功的原因和存在的问题，并提出相应的改进建议。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通过本研究，可以丰富市场营销理论，为其他企业制定营销策略提供参考和借鉴；同时，有助于提高星巴克的市场竞争力和品牌影响力，推动整个咖啡消费市场的健康发展。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星巴克简介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9250" r="19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1992年，星巴克在纳斯达克上市，随后通过不断扩张和并购，逐渐成为全球最大的咖啡连锁品牌之一。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1971年，星巴克在西雅图成立，最初是一家咖啡豆和咖啡器具零售商。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1987年，现任董事长兼CEO霍华德·舒尔茨收购星巴克，并逐步将其发展成为全球知名的连锁咖啡品牌。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公司历史与发展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2" b="2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星巴克提供多种类型的咖啡、茶饮、点心等产品，包括拿铁、美式、摩卡、卡布奇诺等经典咖啡，以及季节性限定饮品和特色点心。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星巴克还提供各种咖啡豆、咖啡器具和周边商品，满足消费者对咖啡的多元化需求。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66" r="3266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市场定位与品牌形象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星巴克的品牌形象是时尚、高端、专业，通过营造独特的消费氛围和提供优质的服务，吸引目标客户群体。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星巴克的市场定位是高端咖啡市场，致力于为消费者提供高品质的咖啡和优质的消费体验。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84424" y="2462858"/>
            <a:ext cx="2009662" cy="1138956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8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星巴克不断推出新产品，如季节性饮品、特色糕点等，以满足消费者多样化的需求。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星巴克对原材料的品质要求极高，确保产品的口感和品质始终如一。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6875" r="6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3208" b="3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星巴克通过统一的店面设计和标志，塑造了独特的品牌形象，提升了消费者对品牌的认知度和忠诚度。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星巴克定位于中高端市场，产品价格相对较高，但符合其高品质的品牌形象。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价格差异化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针对不同市场和消费群体，星巴克采取不同的定价策略，以实现利润最大化。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成本加成定价法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在产品成本的基础上加上一定的利润率，以保证企业的盈利水平。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直营模式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星巴克主要采用直营模式，对门店的经营和管理具有较高的掌控力。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星巴克也与一些合作伙伴合作，如超市、机场等，以拓展销售渠道和提高市场覆盖率。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线上销售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通过官网和电商平台销售咖啡豆、咖啡器具等产品，满足消费者的线上购买需求。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https://d.book118.com/806222013034010102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2024-09-26T23:50:47.548</cp:lastPrinted>
  <dcterms:created xsi:type="dcterms:W3CDTF">2024-09-26T15:50:47Z</dcterms:created>
  <dcterms:modified xsi:type="dcterms:W3CDTF">2024-09-26T15:50:49Z</dcterms:modified>
</cp:coreProperties>
</file>